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7023100" cy="9309100"/>
  <p:custShowLst>
    <p:custShow name="SE Preso:  Solution Overview" id="0">
      <p:sldLst/>
    </p:custShow>
    <p:custShow name="SE Preso: Quick Technical" id="1">
      <p:sldLst/>
    </p:custShow>
    <p:custShow name="SE Preso: Backup Admin" id="2">
      <p:sldLst/>
    </p:custShow>
    <p:custShow name="SE Preso: Storage Admin" id="3">
      <p:sldLst/>
    </p:custShow>
    <p:custShow name="SE Preso: Inf &amp; Arch" id="4">
      <p:sldLst/>
    </p:custShow>
    <p:custShow name="SE Preso: What's New in 3.0" id="5">
      <p:sldLst/>
    </p:custShow>
    <p:custShow name="SE Preso: Service Catalog" id="6">
      <p:sldLst/>
    </p:custShow>
  </p:custShowLst>
  <p:defaultTextStyle>
    <a:defPPr>
      <a:defRPr lang="en-US"/>
    </a:defPPr>
    <a:lvl1pPr marL="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97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landa Coquia" initials="YC" lastIdx="12" clrIdx="0">
    <p:extLst/>
  </p:cmAuthor>
  <p:cmAuthor id="2" name="Corporate User" initials="" lastIdx="2" clrIdx="1"/>
  <p:cmAuthor id="3" name="Sanzone, Jim" initials="SJ" lastIdx="14" clrIdx="2">
    <p:extLst/>
  </p:cmAuthor>
  <p:cmAuthor id="4" name="Morgan, Heather" initials="MH" lastIdx="1" clrIdx="3"/>
  <p:cmAuthor id="5" name="Jim Sanzone" initials="JS" lastIdx="2" clrIdx="4"/>
  <p:cmAuthor id="6" name="EMC" initials="E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FFFFF"/>
    <a:srgbClr val="E7E7E7"/>
    <a:srgbClr val="9D9FA2"/>
    <a:srgbClr val="717074"/>
    <a:srgbClr val="2C9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0" autoAdjust="0"/>
    <p:restoredTop sz="80029" autoAdjust="0"/>
  </p:normalViewPr>
  <p:slideViewPr>
    <p:cSldViewPr snapToGrid="0" showGuides="1">
      <p:cViewPr varScale="1">
        <p:scale>
          <a:sx n="121" d="100"/>
          <a:sy n="121" d="100"/>
        </p:scale>
        <p:origin x="176" y="-152"/>
      </p:cViewPr>
      <p:guideLst>
        <p:guide orient="horz" pos="2490"/>
        <p:guide pos="2879"/>
      </p:guideLst>
    </p:cSldViewPr>
  </p:slideViewPr>
  <p:outlineViewPr>
    <p:cViewPr>
      <p:scale>
        <a:sx n="33" d="100"/>
        <a:sy n="33" d="100"/>
      </p:scale>
      <p:origin x="0" y="67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192666"/>
    </p:cViewPr>
  </p:sorterViewPr>
  <p:notesViewPr>
    <p:cSldViewPr snapToObjects="1" showGuides="1">
      <p:cViewPr varScale="1">
        <p:scale>
          <a:sx n="67" d="100"/>
          <a:sy n="67" d="100"/>
        </p:scale>
        <p:origin x="-3240" y="-90"/>
      </p:cViewPr>
      <p:guideLst>
        <p:guide orient="horz" pos="2297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68207" y="232728"/>
            <a:ext cx="6086687" cy="46545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pPr algn="ctr"/>
            <a:r>
              <a:rPr lang="en-US" sz="1400" dirty="0">
                <a:latin typeface="Verdana"/>
              </a:rPr>
              <a:t>TITLE</a:t>
            </a:r>
          </a:p>
          <a:p>
            <a:pPr algn="ctr"/>
            <a:r>
              <a:rPr lang="en-US" sz="1000" i="1" dirty="0">
                <a:latin typeface="Verdana"/>
              </a:rPr>
              <a:t>Month Year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237617" y="9076372"/>
            <a:ext cx="547866" cy="23272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pPr algn="ctr"/>
            <a:fld id="{F7B6D393-E4E3-D143-A14E-086EC3E10D5C}" type="slidenum">
              <a:rPr lang="en-US" sz="800">
                <a:latin typeface="Verdana"/>
              </a:rPr>
              <a:pPr algn="ctr"/>
              <a:t>‹#›</a:t>
            </a:fld>
            <a:endParaRPr lang="en-US" sz="800" dirty="0"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57435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8550" y="698500"/>
            <a:ext cx="4826000" cy="2714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8207" y="3646064"/>
            <a:ext cx="6086687" cy="5360236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26296" y="9115967"/>
            <a:ext cx="370508" cy="219334"/>
          </a:xfrm>
          <a:prstGeom prst="rect">
            <a:avLst/>
          </a:prstGeom>
          <a:noFill/>
        </p:spPr>
        <p:txBody>
          <a:bodyPr wrap="none" lIns="93324" tIns="46662" rIns="93324" bIns="46662" rtlCol="0">
            <a:spAutoFit/>
          </a:bodyPr>
          <a:lstStyle/>
          <a:p>
            <a:pPr marL="0" marR="0" indent="0" algn="ctr" defTabSz="4666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221F6-DF1F-4F4D-A457-D497032B3BDC}" type="slidenum">
              <a:rPr lang="en-US" sz="800" smtClean="0"/>
              <a:pPr marL="0" marR="0" indent="0" algn="ctr" defTabSz="4666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468207" y="77576"/>
            <a:ext cx="6086687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marL="0" marR="0" indent="0" algn="ctr" defTabSz="4666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sz="1800" dirty="0" smtClean="0">
                <a:solidFill>
                  <a:srgbClr val="000000"/>
                </a:solidFill>
              </a:rPr>
              <a:t>TITLE</a:t>
            </a:r>
          </a:p>
          <a:p>
            <a:r>
              <a:rPr lang="en-US" sz="1000" i="1" dirty="0" smtClean="0">
                <a:solidFill>
                  <a:srgbClr val="000000"/>
                </a:solidFill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181646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78" rtl="0" eaLnBrk="1" latinLnBrk="0" hangingPunct="1">
      <a:spcBef>
        <a:spcPts val="1200"/>
      </a:spcBef>
      <a:defRPr sz="1200" kern="1200">
        <a:solidFill>
          <a:schemeClr val="tx1"/>
        </a:solidFill>
        <a:latin typeface="Verdana"/>
        <a:ea typeface="+mn-ea"/>
        <a:cs typeface="+mn-cs"/>
      </a:defRPr>
    </a:lvl1pPr>
    <a:lvl2pPr marL="344471" indent="-117469" algn="l" defTabSz="457178" rtl="0" eaLnBrk="1" latinLnBrk="0" hangingPunct="1">
      <a:spcBef>
        <a:spcPts val="600"/>
      </a:spcBef>
      <a:buFont typeface="Arial"/>
      <a:buChar char="•"/>
      <a:defRPr sz="1200" kern="1200">
        <a:solidFill>
          <a:schemeClr val="tx1"/>
        </a:solidFill>
        <a:latin typeface="Verdana"/>
        <a:ea typeface="+mn-ea"/>
        <a:cs typeface="+mn-cs"/>
      </a:defRPr>
    </a:lvl2pPr>
    <a:lvl3pPr marL="628619" indent="-174617" algn="l" defTabSz="457178" rtl="0" eaLnBrk="1" latinLnBrk="0" hangingPunct="1">
      <a:spcBef>
        <a:spcPts val="600"/>
      </a:spcBef>
      <a:buFont typeface="Lucida Grande"/>
      <a:buChar char="–"/>
      <a:tabLst/>
      <a:defRPr sz="1200" kern="1200">
        <a:solidFill>
          <a:schemeClr val="tx1"/>
        </a:solidFill>
        <a:latin typeface="Verdana"/>
        <a:ea typeface="+mn-ea"/>
        <a:cs typeface="+mn-cs"/>
      </a:defRPr>
    </a:lvl3pPr>
    <a:lvl4pPr marL="973090" indent="-174617" algn="l" defTabSz="457178" rtl="0" eaLnBrk="1" latinLnBrk="0" hangingPunct="1">
      <a:spcBef>
        <a:spcPts val="600"/>
      </a:spcBef>
      <a:buFont typeface="Wingdings" charset="2"/>
      <a:buChar char="§"/>
      <a:defRPr sz="1200" kern="1200">
        <a:solidFill>
          <a:schemeClr val="tx1"/>
        </a:solidFill>
        <a:latin typeface="Verdana"/>
        <a:ea typeface="+mn-ea"/>
        <a:cs typeface="+mn-cs"/>
      </a:defRPr>
    </a:lvl4pPr>
    <a:lvl5pPr marL="1258825" indent="-117469" algn="l" defTabSz="457178" rtl="0" eaLnBrk="1" latinLnBrk="0" hangingPunct="1">
      <a:spcBef>
        <a:spcPts val="600"/>
      </a:spcBef>
      <a:buFont typeface="Lucida Grande"/>
      <a:buChar char="–"/>
      <a:defRPr sz="1200" kern="1200">
        <a:solidFill>
          <a:schemeClr val="tx1"/>
        </a:solidFill>
        <a:latin typeface="Verdana"/>
        <a:ea typeface="+mn-ea"/>
        <a:cs typeface="+mn-cs"/>
      </a:defRPr>
    </a:lvl5pPr>
    <a:lvl6pPr marL="2285886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 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b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6576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823328"/>
            <a:ext cx="9144000" cy="845612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3583344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  <a:cs typeface="Labrador B Extrabold" panose="02000000000000000000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5235" y="4126541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8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6240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40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6240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1247363"/>
            <a:ext cx="9144000" cy="3013102"/>
          </a:xfrm>
          <a:prstGeom prst="rect">
            <a:avLst/>
          </a:prstGeom>
          <a:gradFill flip="none" rotWithShape="1">
            <a:gsLst>
              <a:gs pos="66000">
                <a:schemeClr val="bg1">
                  <a:lumMod val="95000"/>
                </a:schemeClr>
              </a:gs>
              <a:gs pos="0">
                <a:schemeClr val="bg1">
                  <a:lumMod val="85000"/>
                </a:schemeClr>
              </a:gs>
              <a:gs pos="97000">
                <a:schemeClr val="bg1"/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4260464"/>
            <a:ext cx="9144000" cy="30175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949876"/>
            <a:ext cx="9144000" cy="30532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83897" y="949876"/>
            <a:ext cx="3200400" cy="361234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98127" y="1316413"/>
            <a:ext cx="5404586" cy="781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  <a:lvl2pPr marL="457177" indent="0">
              <a:buFontTx/>
              <a:buNone/>
              <a:defRPr sz="1600"/>
            </a:lvl2pPr>
            <a:lvl3pPr marL="914356" indent="0">
              <a:buFontTx/>
              <a:buNone/>
              <a:defRPr sz="1600"/>
            </a:lvl3pPr>
            <a:lvl4pPr marL="1371532" indent="0">
              <a:buFontTx/>
              <a:buNone/>
              <a:defRPr sz="1600"/>
            </a:lvl4pPr>
            <a:lvl5pPr marL="1828709" indent="0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6149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8835" y="965334"/>
            <a:ext cx="8286329" cy="3655314"/>
            <a:chOff x="419039" y="860086"/>
            <a:chExt cx="8286329" cy="3655314"/>
          </a:xfrm>
        </p:grpSpPr>
        <p:sp>
          <p:nvSpPr>
            <p:cNvPr id="8" name="Rectangle 7"/>
            <p:cNvSpPr/>
            <p:nvPr/>
          </p:nvSpPr>
          <p:spPr>
            <a:xfrm>
              <a:off x="419040" y="3052475"/>
              <a:ext cx="8286328" cy="30532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7000">
                  <a:schemeClr val="bg1"/>
                </a:gs>
              </a:gsLst>
              <a:lin ang="16200000" scaled="1"/>
              <a:tileRect/>
            </a:gra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040" y="2005018"/>
              <a:ext cx="8286328" cy="30532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7000">
                  <a:schemeClr val="bg1"/>
                </a:gs>
              </a:gsLst>
              <a:lin ang="16200000" scaled="1"/>
              <a:tileRect/>
            </a:gra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9039" y="1165378"/>
              <a:ext cx="8286329" cy="914400"/>
            </a:xfrm>
            <a:prstGeom prst="rect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1620000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040" y="2226551"/>
              <a:ext cx="8286328" cy="914400"/>
            </a:xfrm>
            <a:prstGeom prst="rect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1620000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9040" y="3287723"/>
              <a:ext cx="8286328" cy="914400"/>
            </a:xfrm>
            <a:prstGeom prst="rect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1620000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9040" y="4210080"/>
              <a:ext cx="8286328" cy="305320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9040" y="860086"/>
              <a:ext cx="8286328" cy="305320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8901" y="1329211"/>
            <a:ext cx="4618049" cy="781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177" indent="0">
              <a:buFontTx/>
              <a:buNone/>
              <a:defRPr sz="1400"/>
            </a:lvl2pPr>
            <a:lvl3pPr marL="914356" indent="0">
              <a:buFontTx/>
              <a:buNone/>
              <a:defRPr sz="1400"/>
            </a:lvl3pPr>
            <a:lvl4pPr marL="1371532" indent="0">
              <a:buFontTx/>
              <a:buNone/>
              <a:defRPr sz="1400"/>
            </a:lvl4pPr>
            <a:lvl5pPr marL="1828709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78901" y="2397609"/>
            <a:ext cx="4618049" cy="781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177" indent="0">
              <a:buFontTx/>
              <a:buNone/>
              <a:defRPr sz="1400"/>
            </a:lvl2pPr>
            <a:lvl3pPr marL="914356" indent="0">
              <a:buFontTx/>
              <a:buNone/>
              <a:defRPr sz="1400"/>
            </a:lvl3pPr>
            <a:lvl4pPr marL="1371532" indent="0">
              <a:buFontTx/>
              <a:buNone/>
              <a:defRPr sz="1400"/>
            </a:lvl4pPr>
            <a:lvl5pPr marL="1828709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78901" y="3464422"/>
            <a:ext cx="4618049" cy="781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177" indent="0">
              <a:buFontTx/>
              <a:buNone/>
              <a:defRPr sz="1400"/>
            </a:lvl2pPr>
            <a:lvl3pPr marL="914356" indent="0">
              <a:buFontTx/>
              <a:buNone/>
              <a:defRPr sz="1400"/>
            </a:lvl3pPr>
            <a:lvl4pPr marL="1371532" indent="0">
              <a:buFontTx/>
              <a:buNone/>
              <a:defRPr sz="1400"/>
            </a:lvl4pPr>
            <a:lvl5pPr marL="1828709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355857" y="1101351"/>
            <a:ext cx="3200400" cy="3383280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21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8835" y="965334"/>
            <a:ext cx="8286329" cy="3655314"/>
            <a:chOff x="419039" y="860086"/>
            <a:chExt cx="8286329" cy="3655314"/>
          </a:xfrm>
        </p:grpSpPr>
        <p:sp>
          <p:nvSpPr>
            <p:cNvPr id="8" name="Rectangle 7"/>
            <p:cNvSpPr/>
            <p:nvPr/>
          </p:nvSpPr>
          <p:spPr>
            <a:xfrm>
              <a:off x="419040" y="3052475"/>
              <a:ext cx="8286328" cy="30532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7000">
                  <a:schemeClr val="bg1"/>
                </a:gs>
              </a:gsLst>
              <a:lin ang="16200000" scaled="1"/>
              <a:tileRect/>
            </a:gra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040" y="2005018"/>
              <a:ext cx="8286328" cy="305320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7000">
                  <a:schemeClr val="bg1"/>
                </a:gs>
              </a:gsLst>
              <a:lin ang="16200000" scaled="1"/>
              <a:tileRect/>
            </a:gra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9039" y="1165378"/>
              <a:ext cx="8286329" cy="914400"/>
            </a:xfrm>
            <a:prstGeom prst="rect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1620000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040" y="2226551"/>
              <a:ext cx="8286328" cy="914400"/>
            </a:xfrm>
            <a:prstGeom prst="rect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1620000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9040" y="3287723"/>
              <a:ext cx="8286328" cy="914400"/>
            </a:xfrm>
            <a:prstGeom prst="rect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1620000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9040" y="4210080"/>
              <a:ext cx="8286328" cy="305320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19040" y="860086"/>
              <a:ext cx="8286328" cy="305320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78901" y="1329211"/>
            <a:ext cx="7972988" cy="781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177" indent="0">
              <a:buFontTx/>
              <a:buNone/>
              <a:defRPr sz="1400"/>
            </a:lvl2pPr>
            <a:lvl3pPr marL="914356" indent="0">
              <a:buFontTx/>
              <a:buNone/>
              <a:defRPr sz="1400"/>
            </a:lvl3pPr>
            <a:lvl4pPr marL="1371532" indent="0">
              <a:buFontTx/>
              <a:buNone/>
              <a:defRPr sz="1400"/>
            </a:lvl4pPr>
            <a:lvl5pPr marL="1828709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78901" y="2397609"/>
            <a:ext cx="7972988" cy="781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177" indent="0">
              <a:buFontTx/>
              <a:buNone/>
              <a:defRPr sz="1400"/>
            </a:lvl2pPr>
            <a:lvl3pPr marL="914356" indent="0">
              <a:buFontTx/>
              <a:buNone/>
              <a:defRPr sz="1400"/>
            </a:lvl3pPr>
            <a:lvl4pPr marL="1371532" indent="0">
              <a:buFontTx/>
              <a:buNone/>
              <a:defRPr sz="1400"/>
            </a:lvl4pPr>
            <a:lvl5pPr marL="1828709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78901" y="3464422"/>
            <a:ext cx="7972988" cy="781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177" indent="0">
              <a:buFontTx/>
              <a:buNone/>
              <a:defRPr sz="1400"/>
            </a:lvl2pPr>
            <a:lvl3pPr marL="914356" indent="0">
              <a:buFontTx/>
              <a:buNone/>
              <a:defRPr sz="1400"/>
            </a:lvl3pPr>
            <a:lvl4pPr marL="1371532" indent="0">
              <a:buFontTx/>
              <a:buNone/>
              <a:defRPr sz="1400"/>
            </a:lvl4pPr>
            <a:lvl5pPr marL="1828709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28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04798" y="1238034"/>
            <a:ext cx="8507544" cy="1095774"/>
          </a:xfrm>
          <a:prstGeom prst="rect">
            <a:avLst/>
          </a:prstGeom>
          <a:gradFill flip="none" rotWithShape="1">
            <a:gsLst>
              <a:gs pos="26000">
                <a:schemeClr val="bg1">
                  <a:lumMod val="95000"/>
                </a:schemeClr>
              </a:gs>
              <a:gs pos="56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97000">
                <a:schemeClr val="bg1"/>
              </a:gs>
            </a:gsLst>
            <a:lin ang="16200000" scaled="1"/>
            <a:tileRect/>
          </a:gradFill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04797" y="2330780"/>
            <a:ext cx="8507545" cy="1095774"/>
          </a:xfrm>
          <a:prstGeom prst="rect">
            <a:avLst/>
          </a:prstGeom>
          <a:gradFill flip="none" rotWithShape="1">
            <a:gsLst>
              <a:gs pos="26000">
                <a:schemeClr val="bg1">
                  <a:lumMod val="95000"/>
                </a:schemeClr>
              </a:gs>
              <a:gs pos="56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97000">
                <a:schemeClr val="bg1"/>
              </a:gs>
            </a:gsLst>
            <a:lin ang="16200000" scaled="1"/>
            <a:tileRect/>
          </a:gradFill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04796" y="3423526"/>
            <a:ext cx="8507545" cy="1097280"/>
          </a:xfrm>
          <a:prstGeom prst="rect">
            <a:avLst/>
          </a:prstGeom>
          <a:gradFill flip="none" rotWithShape="1">
            <a:gsLst>
              <a:gs pos="26000">
                <a:schemeClr val="bg1">
                  <a:lumMod val="95000"/>
                </a:schemeClr>
              </a:gs>
              <a:gs pos="56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  <a:gs pos="97000">
                <a:schemeClr val="bg1"/>
              </a:gs>
            </a:gsLst>
            <a:lin ang="16200000" scaled="1"/>
            <a:tileRect/>
          </a:gradFill>
          <a:ln w="127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304798" y="738250"/>
            <a:ext cx="8507544" cy="502812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689329" y="1329211"/>
            <a:ext cx="4948130" cy="781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177" indent="0">
              <a:buFontTx/>
              <a:buNone/>
              <a:defRPr sz="1400"/>
            </a:lvl2pPr>
            <a:lvl3pPr marL="914356" indent="0">
              <a:buFontTx/>
              <a:buNone/>
              <a:defRPr sz="1400"/>
            </a:lvl3pPr>
            <a:lvl4pPr marL="1371532" indent="0">
              <a:buFontTx/>
              <a:buNone/>
              <a:defRPr sz="1400"/>
            </a:lvl4pPr>
            <a:lvl5pPr marL="1828709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689329" y="2397609"/>
            <a:ext cx="4948130" cy="781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177" indent="0">
              <a:buFontTx/>
              <a:buNone/>
              <a:defRPr sz="1400"/>
            </a:lvl2pPr>
            <a:lvl3pPr marL="914356" indent="0">
              <a:buFontTx/>
              <a:buNone/>
              <a:defRPr sz="1400"/>
            </a:lvl3pPr>
            <a:lvl4pPr marL="1371532" indent="0">
              <a:buFontTx/>
              <a:buNone/>
              <a:defRPr sz="1400"/>
            </a:lvl4pPr>
            <a:lvl5pPr marL="1828709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689329" y="3464422"/>
            <a:ext cx="4948130" cy="781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/>
            </a:lvl1pPr>
            <a:lvl2pPr marL="457177" indent="0">
              <a:buFontTx/>
              <a:buNone/>
              <a:defRPr sz="1400"/>
            </a:lvl2pPr>
            <a:lvl3pPr marL="914356" indent="0">
              <a:buFontTx/>
              <a:buNone/>
              <a:defRPr sz="1400"/>
            </a:lvl3pPr>
            <a:lvl4pPr marL="1371532" indent="0">
              <a:buFontTx/>
              <a:buNone/>
              <a:defRPr sz="1400"/>
            </a:lvl4pPr>
            <a:lvl5pPr marL="1828709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540456" y="1485929"/>
            <a:ext cx="2913214" cy="2809777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80999" y="779753"/>
            <a:ext cx="8363989" cy="4175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457177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914356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1371532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1828709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471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Background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377001"/>
            <a:ext cx="9144001" cy="3179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1142773"/>
            <a:ext cx="9144000" cy="341373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54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id Background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377001"/>
            <a:ext cx="9144001" cy="31795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1" y="1142773"/>
            <a:ext cx="9144000" cy="341373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1125466"/>
            <a:ext cx="9144000" cy="1035802"/>
          </a:xfrm>
          <a:prstGeom prst="rect">
            <a:avLst/>
          </a:prstGeom>
          <a:solidFill>
            <a:schemeClr val="tx2">
              <a:alpha val="2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89468" y="1327610"/>
            <a:ext cx="2913214" cy="288749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96360" y="1196975"/>
            <a:ext cx="5242840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  <a:lvl2pPr marL="457177" indent="0">
              <a:buFontTx/>
              <a:buNone/>
              <a:defRPr sz="1600"/>
            </a:lvl2pPr>
            <a:lvl3pPr marL="914356" indent="0">
              <a:buFontTx/>
              <a:buNone/>
              <a:defRPr sz="1600"/>
            </a:lvl3pPr>
            <a:lvl4pPr marL="1371532" indent="0">
              <a:buFontTx/>
              <a:buNone/>
              <a:defRPr sz="1600"/>
            </a:lvl4pPr>
            <a:lvl5pPr marL="1828709" indent="0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807380" y="2569868"/>
            <a:ext cx="4787984" cy="1645920"/>
            <a:chOff x="4740310" y="1302937"/>
            <a:chExt cx="4114255" cy="1645920"/>
          </a:xfrm>
        </p:grpSpPr>
        <p:sp>
          <p:nvSpPr>
            <p:cNvPr id="10" name="Rounded Rectangle 9"/>
            <p:cNvSpPr/>
            <p:nvPr/>
          </p:nvSpPr>
          <p:spPr bwMode="gray">
            <a:xfrm>
              <a:off x="4740312" y="1302937"/>
              <a:ext cx="4114253" cy="164592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 bwMode="gray">
            <a:xfrm>
              <a:off x="4740310" y="1404384"/>
              <a:ext cx="4114253" cy="4572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2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defTabSz="423863">
                <a:tabLst>
                  <a:tab pos="8229600" algn="l"/>
                  <a:tab pos="8859838" algn="l"/>
                </a:tabLst>
              </a:pPr>
              <a:endParaRPr lang="en-US" sz="2400" dirty="0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1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816210" y="2670653"/>
            <a:ext cx="4736950" cy="4572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tx2"/>
                </a:solidFill>
                <a:latin typeface="+mn-lt"/>
              </a:defRPr>
            </a:lvl1pPr>
            <a:lvl2pPr marL="457177" indent="0">
              <a:buFontTx/>
              <a:buNone/>
              <a:defRPr sz="2400">
                <a:latin typeface="Labrador B Regular" panose="02000000000000000000" pitchFamily="50" charset="0"/>
              </a:defRPr>
            </a:lvl2pPr>
            <a:lvl3pPr marL="914356" indent="0">
              <a:buFontTx/>
              <a:buNone/>
              <a:defRPr sz="2400">
                <a:latin typeface="Labrador B Regular" panose="02000000000000000000" pitchFamily="50" charset="0"/>
              </a:defRPr>
            </a:lvl3pPr>
            <a:lvl4pPr marL="1371532" indent="0">
              <a:buFontTx/>
              <a:buNone/>
              <a:defRPr sz="2400">
                <a:latin typeface="Labrador B Regular" panose="02000000000000000000" pitchFamily="50" charset="0"/>
              </a:defRPr>
            </a:lvl4pPr>
            <a:lvl5pPr marL="1828709" indent="0">
              <a:buFontTx/>
              <a:buNone/>
              <a:defRPr sz="2400">
                <a:latin typeface="Labrador B Regular" panose="02000000000000000000" pitchFamily="50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16" name="Text Placeholder 60"/>
          <p:cNvSpPr>
            <a:spLocks noGrp="1"/>
          </p:cNvSpPr>
          <p:nvPr>
            <p:ph type="body" sz="quarter" idx="14"/>
          </p:nvPr>
        </p:nvSpPr>
        <p:spPr>
          <a:xfrm>
            <a:off x="3860965" y="3236384"/>
            <a:ext cx="4692196" cy="97872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7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356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532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709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437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id Background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77001"/>
            <a:ext cx="9144001" cy="31795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935496"/>
            <a:ext cx="9144000" cy="3621007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4294436"/>
            <a:ext cx="9144000" cy="348550"/>
          </a:xfrm>
          <a:prstGeom prst="rect">
            <a:avLst/>
          </a:prstGeom>
          <a:gradFill>
            <a:gsLst>
              <a:gs pos="42000">
                <a:schemeClr val="bg1"/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 bwMode="gray">
          <a:xfrm>
            <a:off x="0" y="794657"/>
            <a:ext cx="9144001" cy="39469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333">
                <a:schemeClr val="bg1">
                  <a:alpha val="0"/>
                </a:schemeClr>
              </a:gs>
              <a:gs pos="10000">
                <a:schemeClr val="accent1">
                  <a:alpha val="15000"/>
                </a:schemeClr>
              </a:gs>
              <a:gs pos="90000">
                <a:schemeClr val="accent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defTabSz="423863">
              <a:tabLst>
                <a:tab pos="8229600" algn="l"/>
                <a:tab pos="8859838" algn="l"/>
              </a:tabLst>
            </a:pP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51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id Background- Blue w/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77001"/>
            <a:ext cx="9144001" cy="31795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935496"/>
            <a:ext cx="9144000" cy="3621007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4294436"/>
            <a:ext cx="9144000" cy="348550"/>
          </a:xfrm>
          <a:prstGeom prst="rect">
            <a:avLst/>
          </a:prstGeom>
          <a:gradFill>
            <a:gsLst>
              <a:gs pos="42000">
                <a:schemeClr val="bg1"/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 bwMode="gray">
          <a:xfrm>
            <a:off x="0" y="794657"/>
            <a:ext cx="9144001" cy="39469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333">
                <a:schemeClr val="bg1">
                  <a:alpha val="0"/>
                </a:schemeClr>
              </a:gs>
              <a:gs pos="10000">
                <a:schemeClr val="accent1">
                  <a:alpha val="15000"/>
                </a:schemeClr>
              </a:gs>
              <a:gs pos="90000">
                <a:schemeClr val="accent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defTabSz="423863">
              <a:tabLst>
                <a:tab pos="8229600" algn="l"/>
                <a:tab pos="8859838" algn="l"/>
              </a:tabLst>
            </a:pPr>
            <a:endParaRPr lang="en-US" sz="1600" dirty="0">
              <a:solidFill>
                <a:schemeClr val="bg2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24075" y="2569868"/>
            <a:ext cx="4114253" cy="1645920"/>
            <a:chOff x="4740310" y="1302937"/>
            <a:chExt cx="4114253" cy="1645920"/>
          </a:xfrm>
        </p:grpSpPr>
        <p:sp>
          <p:nvSpPr>
            <p:cNvPr id="12" name="Rounded Rectangle 11"/>
            <p:cNvSpPr/>
            <p:nvPr/>
          </p:nvSpPr>
          <p:spPr bwMode="gray">
            <a:xfrm>
              <a:off x="4740310" y="1302937"/>
              <a:ext cx="4114253" cy="164592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 bwMode="gray">
            <a:xfrm>
              <a:off x="4740310" y="1404384"/>
              <a:ext cx="4114253" cy="4572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2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defTabSz="423863">
                <a:tabLst>
                  <a:tab pos="8229600" algn="l"/>
                  <a:tab pos="8859838" algn="l"/>
                </a:tabLst>
              </a:pPr>
              <a:endParaRPr lang="en-US" sz="2400" dirty="0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4620577" y="1101426"/>
            <a:ext cx="4114800" cy="1371600"/>
            <a:chOff x="503322" y="1302937"/>
            <a:chExt cx="4114800" cy="1371600"/>
          </a:xfrm>
        </p:grpSpPr>
        <p:sp>
          <p:nvSpPr>
            <p:cNvPr id="19" name="Rounded Rectangle 18"/>
            <p:cNvSpPr/>
            <p:nvPr/>
          </p:nvSpPr>
          <p:spPr bwMode="gray">
            <a:xfrm>
              <a:off x="503322" y="1302937"/>
              <a:ext cx="4114800" cy="13716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 bwMode="gray">
            <a:xfrm>
              <a:off x="503322" y="1403395"/>
              <a:ext cx="4114800" cy="4572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2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defTabSz="423863">
                <a:tabLst>
                  <a:tab pos="8229600" algn="l"/>
                  <a:tab pos="8859838" algn="l"/>
                </a:tabLst>
              </a:pPr>
              <a:endParaRPr lang="en-US" sz="2400" dirty="0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07149" y="1202211"/>
            <a:ext cx="4063111" cy="4572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177" indent="0">
              <a:buFontTx/>
              <a:buNone/>
              <a:defRPr sz="2400">
                <a:latin typeface="Labrador B Regular" panose="02000000000000000000" pitchFamily="50" charset="0"/>
              </a:defRPr>
            </a:lvl2pPr>
            <a:lvl3pPr marL="914356" indent="0">
              <a:buFontTx/>
              <a:buNone/>
              <a:defRPr sz="2400">
                <a:latin typeface="Labrador B Regular" panose="02000000000000000000" pitchFamily="50" charset="0"/>
              </a:defRPr>
            </a:lvl3pPr>
            <a:lvl4pPr marL="1371532" indent="0">
              <a:buFontTx/>
              <a:buNone/>
              <a:defRPr sz="2400">
                <a:latin typeface="Labrador B Regular" panose="02000000000000000000" pitchFamily="50" charset="0"/>
              </a:defRPr>
            </a:lvl4pPr>
            <a:lvl5pPr marL="1828709" indent="0">
              <a:buFontTx/>
              <a:buNone/>
              <a:defRPr sz="2400">
                <a:latin typeface="Labrador B Regular" panose="02000000000000000000" pitchFamily="50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9585" y="2670653"/>
            <a:ext cx="4063111" cy="4572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177" indent="0">
              <a:buFontTx/>
              <a:buNone/>
              <a:defRPr sz="2400">
                <a:latin typeface="Labrador B Regular" panose="02000000000000000000" pitchFamily="50" charset="0"/>
              </a:defRPr>
            </a:lvl2pPr>
            <a:lvl3pPr marL="914356" indent="0">
              <a:buFontTx/>
              <a:buNone/>
              <a:defRPr sz="2400">
                <a:latin typeface="Labrador B Regular" panose="02000000000000000000" pitchFamily="50" charset="0"/>
              </a:defRPr>
            </a:lvl3pPr>
            <a:lvl4pPr marL="1371532" indent="0">
              <a:buFontTx/>
              <a:buNone/>
              <a:defRPr sz="2400">
                <a:latin typeface="Labrador B Regular" panose="02000000000000000000" pitchFamily="50" charset="0"/>
              </a:defRPr>
            </a:lvl4pPr>
            <a:lvl5pPr marL="1828709" indent="0">
              <a:buFontTx/>
              <a:buNone/>
              <a:defRPr sz="2400">
                <a:latin typeface="Labrador B Regular" panose="02000000000000000000" pitchFamily="50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6" name="Text Placeholder 60"/>
          <p:cNvSpPr>
            <a:spLocks noGrp="1"/>
          </p:cNvSpPr>
          <p:nvPr>
            <p:ph type="body" sz="quarter" idx="13"/>
          </p:nvPr>
        </p:nvSpPr>
        <p:spPr>
          <a:xfrm>
            <a:off x="4709585" y="1767942"/>
            <a:ext cx="3929650" cy="6533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7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356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532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709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60"/>
          <p:cNvSpPr>
            <a:spLocks noGrp="1"/>
          </p:cNvSpPr>
          <p:nvPr>
            <p:ph type="body" sz="quarter" idx="14"/>
          </p:nvPr>
        </p:nvSpPr>
        <p:spPr>
          <a:xfrm>
            <a:off x="4718649" y="3236384"/>
            <a:ext cx="3926587" cy="97872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7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356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532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709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389469" y="1114276"/>
            <a:ext cx="3429910" cy="3093677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81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Background- Blue w/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77001"/>
            <a:ext cx="9144001" cy="317950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935496"/>
            <a:ext cx="9144000" cy="3621007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4294436"/>
            <a:ext cx="9144000" cy="348550"/>
          </a:xfrm>
          <a:prstGeom prst="rect">
            <a:avLst/>
          </a:prstGeom>
          <a:gradFill>
            <a:gsLst>
              <a:gs pos="42000">
                <a:schemeClr val="bg1"/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 bwMode="gray">
          <a:xfrm>
            <a:off x="0" y="794657"/>
            <a:ext cx="9144001" cy="3946908"/>
          </a:xfrm>
          <a:prstGeom prst="roundRect">
            <a:avLst>
              <a:gd name="adj" fmla="val 0"/>
            </a:avLst>
          </a:prstGeom>
          <a:gradFill flip="none" rotWithShape="1">
            <a:gsLst>
              <a:gs pos="333">
                <a:schemeClr val="bg1">
                  <a:alpha val="0"/>
                </a:schemeClr>
              </a:gs>
              <a:gs pos="10000">
                <a:schemeClr val="accent1">
                  <a:alpha val="15000"/>
                </a:schemeClr>
              </a:gs>
              <a:gs pos="90000">
                <a:schemeClr val="accent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defTabSz="423863">
              <a:tabLst>
                <a:tab pos="8229600" algn="l"/>
                <a:tab pos="8859838" algn="l"/>
              </a:tabLst>
            </a:pPr>
            <a:endParaRPr lang="en-US" sz="1600" dirty="0">
              <a:solidFill>
                <a:schemeClr val="bg2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624075" y="1388176"/>
            <a:ext cx="4114253" cy="2743200"/>
            <a:chOff x="4740310" y="1302937"/>
            <a:chExt cx="4114253" cy="2743200"/>
          </a:xfrm>
        </p:grpSpPr>
        <p:sp>
          <p:nvSpPr>
            <p:cNvPr id="12" name="Rounded Rectangle 11"/>
            <p:cNvSpPr/>
            <p:nvPr/>
          </p:nvSpPr>
          <p:spPr bwMode="gray">
            <a:xfrm>
              <a:off x="4740310" y="1302937"/>
              <a:ext cx="4114253" cy="27432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 bwMode="gray">
            <a:xfrm>
              <a:off x="4740310" y="1404384"/>
              <a:ext cx="4114253" cy="4572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2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defTabSz="423863">
                <a:tabLst>
                  <a:tab pos="8229600" algn="l"/>
                  <a:tab pos="8859838" algn="l"/>
                </a:tabLst>
              </a:pPr>
              <a:endParaRPr lang="en-US" sz="2400" dirty="0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387087" y="1388176"/>
            <a:ext cx="4114800" cy="2743200"/>
            <a:chOff x="503322" y="1302937"/>
            <a:chExt cx="4114800" cy="2743200"/>
          </a:xfrm>
        </p:grpSpPr>
        <p:sp>
          <p:nvSpPr>
            <p:cNvPr id="19" name="Rounded Rectangle 18"/>
            <p:cNvSpPr/>
            <p:nvPr/>
          </p:nvSpPr>
          <p:spPr bwMode="gray">
            <a:xfrm>
              <a:off x="503322" y="1302937"/>
              <a:ext cx="4114800" cy="27432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 bwMode="gray">
            <a:xfrm>
              <a:off x="503322" y="1403395"/>
              <a:ext cx="4114800" cy="457200"/>
            </a:xfrm>
            <a:prstGeom prst="roundRect">
              <a:avLst>
                <a:gd name="adj" fmla="val 0"/>
              </a:avLst>
            </a:prstGeom>
            <a:solidFill>
              <a:schemeClr val="tx2">
                <a:alpha val="20000"/>
              </a:schemeClr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defTabSz="423863">
                <a:tabLst>
                  <a:tab pos="8229600" algn="l"/>
                  <a:tab pos="8859838" algn="l"/>
                </a:tabLst>
              </a:pPr>
              <a:endParaRPr lang="en-US" sz="2400" dirty="0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3659" y="1488961"/>
            <a:ext cx="4063111" cy="4572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177" indent="0">
              <a:buFontTx/>
              <a:buNone/>
              <a:defRPr sz="2400">
                <a:latin typeface="Labrador B Regular" panose="02000000000000000000" pitchFamily="50" charset="0"/>
              </a:defRPr>
            </a:lvl2pPr>
            <a:lvl3pPr marL="914356" indent="0">
              <a:buFontTx/>
              <a:buNone/>
              <a:defRPr sz="2400">
                <a:latin typeface="Labrador B Regular" panose="02000000000000000000" pitchFamily="50" charset="0"/>
              </a:defRPr>
            </a:lvl3pPr>
            <a:lvl4pPr marL="1371532" indent="0">
              <a:buFontTx/>
              <a:buNone/>
              <a:defRPr sz="2400">
                <a:latin typeface="Labrador B Regular" panose="02000000000000000000" pitchFamily="50" charset="0"/>
              </a:defRPr>
            </a:lvl4pPr>
            <a:lvl5pPr marL="1828709" indent="0">
              <a:buFontTx/>
              <a:buNone/>
              <a:defRPr sz="2400">
                <a:latin typeface="Labrador B Regular" panose="02000000000000000000" pitchFamily="50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09585" y="1488961"/>
            <a:ext cx="4063111" cy="4572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457177" indent="0">
              <a:buFontTx/>
              <a:buNone/>
              <a:defRPr sz="2400">
                <a:latin typeface="Labrador B Regular" panose="02000000000000000000" pitchFamily="50" charset="0"/>
              </a:defRPr>
            </a:lvl2pPr>
            <a:lvl3pPr marL="914356" indent="0">
              <a:buFontTx/>
              <a:buNone/>
              <a:defRPr sz="2400">
                <a:latin typeface="Labrador B Regular" panose="02000000000000000000" pitchFamily="50" charset="0"/>
              </a:defRPr>
            </a:lvl3pPr>
            <a:lvl4pPr marL="1371532" indent="0">
              <a:buFontTx/>
              <a:buNone/>
              <a:defRPr sz="2400">
                <a:latin typeface="Labrador B Regular" panose="02000000000000000000" pitchFamily="50" charset="0"/>
              </a:defRPr>
            </a:lvl4pPr>
            <a:lvl5pPr marL="1828709" indent="0">
              <a:buFontTx/>
              <a:buNone/>
              <a:defRPr sz="2400">
                <a:latin typeface="Labrador B Regular" panose="02000000000000000000" pitchFamily="50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6" name="Text Placeholder 60"/>
          <p:cNvSpPr>
            <a:spLocks noGrp="1"/>
          </p:cNvSpPr>
          <p:nvPr>
            <p:ph type="body" sz="quarter" idx="13"/>
          </p:nvPr>
        </p:nvSpPr>
        <p:spPr>
          <a:xfrm>
            <a:off x="476095" y="2054691"/>
            <a:ext cx="3929650" cy="19437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7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356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532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709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60"/>
          <p:cNvSpPr>
            <a:spLocks noGrp="1"/>
          </p:cNvSpPr>
          <p:nvPr>
            <p:ph type="body" sz="quarter" idx="14"/>
          </p:nvPr>
        </p:nvSpPr>
        <p:spPr>
          <a:xfrm>
            <a:off x="4718649" y="2054691"/>
            <a:ext cx="3926587" cy="19437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7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356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532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709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198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ttom 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6576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823328"/>
            <a:ext cx="9144000" cy="845612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2823328"/>
            <a:ext cx="9144000" cy="845612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3583344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9" y="4115201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42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796931"/>
            <a:ext cx="9144000" cy="3763640"/>
            <a:chOff x="0" y="796931"/>
            <a:chExt cx="9144000" cy="3763640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796931"/>
              <a:ext cx="9144000" cy="3763640"/>
              <a:chOff x="-330127" y="1273788"/>
              <a:chExt cx="9144000" cy="376364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8"/>
              <a:stretch/>
            </p:blipFill>
            <p:spPr>
              <a:xfrm>
                <a:off x="-330127" y="1284268"/>
                <a:ext cx="9144000" cy="3753160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67000">
                    <a:schemeClr val="bg1"/>
                  </a:gs>
                </a:gsLst>
                <a:lin ang="16200000" scaled="1"/>
                <a:tileRect/>
              </a:gradFill>
              <a:ln w="12700" cmpd="sng">
                <a:noFill/>
              </a:ln>
              <a:effectLst/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330127" y="1273788"/>
                <a:ext cx="9144000" cy="3763640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  <a:alpha val="80000"/>
                    </a:schemeClr>
                  </a:gs>
                  <a:gs pos="67000">
                    <a:schemeClr val="bg1">
                      <a:alpha val="80000"/>
                    </a:schemeClr>
                  </a:gs>
                </a:gsLst>
                <a:lin ang="16200000" scaled="1"/>
                <a:tileRect/>
              </a:gra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400" b="1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 flipH="1">
              <a:off x="0" y="804882"/>
              <a:ext cx="9144000" cy="0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0" y="4560571"/>
              <a:ext cx="9144000" cy="0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 userDrawn="1"/>
        </p:nvSpPr>
        <p:spPr>
          <a:xfrm>
            <a:off x="0" y="943284"/>
            <a:ext cx="9144000" cy="942325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1006475"/>
            <a:ext cx="8458200" cy="814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177" indent="0">
              <a:buNone/>
              <a:defRPr>
                <a:solidFill>
                  <a:schemeClr val="bg2"/>
                </a:solidFill>
              </a:defRPr>
            </a:lvl2pPr>
            <a:lvl3pPr marL="914356" indent="0">
              <a:buNone/>
              <a:defRPr>
                <a:solidFill>
                  <a:schemeClr val="bg2"/>
                </a:solidFill>
              </a:defRPr>
            </a:lvl3pPr>
            <a:lvl4pPr marL="1371532" indent="0">
              <a:buNone/>
              <a:defRPr>
                <a:solidFill>
                  <a:schemeClr val="bg2"/>
                </a:solidFill>
              </a:defRPr>
            </a:lvl4pPr>
            <a:lvl5pPr marL="1828709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679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ud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796931"/>
            <a:ext cx="9144000" cy="3763640"/>
            <a:chOff x="0" y="796931"/>
            <a:chExt cx="9144000" cy="3763640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796931"/>
              <a:ext cx="9144000" cy="3763640"/>
              <a:chOff x="-330127" y="1273788"/>
              <a:chExt cx="9144000" cy="376364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8"/>
              <a:stretch/>
            </p:blipFill>
            <p:spPr>
              <a:xfrm>
                <a:off x="-330127" y="1284268"/>
                <a:ext cx="9144000" cy="3753160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67000">
                    <a:schemeClr val="bg1"/>
                  </a:gs>
                </a:gsLst>
                <a:lin ang="16200000" scaled="1"/>
                <a:tileRect/>
              </a:gradFill>
              <a:ln w="12700" cmpd="sng">
                <a:noFill/>
              </a:ln>
              <a:effectLst/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-330127" y="1273788"/>
                <a:ext cx="9144000" cy="3763640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  <a:alpha val="80000"/>
                    </a:schemeClr>
                  </a:gs>
                  <a:gs pos="67000">
                    <a:schemeClr val="bg1">
                      <a:alpha val="80000"/>
                    </a:schemeClr>
                  </a:gs>
                </a:gsLst>
                <a:lin ang="16200000" scaled="1"/>
                <a:tileRect/>
              </a:gra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400" b="1" dirty="0">
                  <a:solidFill>
                    <a:schemeClr val="tx2"/>
                  </a:solidFill>
                </a:endParaRPr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 flipH="1">
              <a:off x="0" y="804882"/>
              <a:ext cx="9144000" cy="0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0" y="4560571"/>
              <a:ext cx="9144000" cy="0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1000" y="1006475"/>
            <a:ext cx="8458200" cy="8143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177" indent="0">
              <a:buNone/>
              <a:defRPr>
                <a:solidFill>
                  <a:schemeClr val="bg2"/>
                </a:solidFill>
              </a:defRPr>
            </a:lvl2pPr>
            <a:lvl3pPr marL="914356" indent="0">
              <a:buNone/>
              <a:defRPr>
                <a:solidFill>
                  <a:schemeClr val="bg2"/>
                </a:solidFill>
              </a:defRPr>
            </a:lvl3pPr>
            <a:lvl4pPr marL="1371532" indent="0">
              <a:buNone/>
              <a:defRPr>
                <a:solidFill>
                  <a:schemeClr val="bg2"/>
                </a:solidFill>
              </a:defRPr>
            </a:lvl4pPr>
            <a:lvl5pPr marL="1828709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3902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61220" y="1221638"/>
            <a:ext cx="8138731" cy="3264978"/>
            <a:chOff x="461220" y="1221638"/>
            <a:chExt cx="8138731" cy="326497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1220" y="1221638"/>
              <a:ext cx="8138160" cy="3264978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67000">
                  <a:schemeClr val="bg1"/>
                </a:gs>
              </a:gsLst>
              <a:lin ang="16200000" scaled="1"/>
              <a:tileRect/>
            </a:gradFill>
            <a:ln w="12700" cmpd="sng">
              <a:noFill/>
            </a:ln>
            <a:effectLst/>
          </p:spPr>
        </p:pic>
        <p:sp>
          <p:nvSpPr>
            <p:cNvPr id="14" name="Rectangle 13"/>
            <p:cNvSpPr/>
            <p:nvPr/>
          </p:nvSpPr>
          <p:spPr>
            <a:xfrm>
              <a:off x="461220" y="1273787"/>
              <a:ext cx="8138731" cy="3212829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  <a:alpha val="70000"/>
                  </a:schemeClr>
                </a:gs>
                <a:gs pos="67000">
                  <a:schemeClr val="bg1">
                    <a:alpha val="70000"/>
                  </a:schemeClr>
                </a:gs>
              </a:gsLst>
              <a:lin ang="16200000" scaled="1"/>
              <a:tileRect/>
            </a:gradFill>
            <a:ln w="1270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16" name="Rectangle 15"/>
          <p:cNvSpPr/>
          <p:nvPr userDrawn="1"/>
        </p:nvSpPr>
        <p:spPr>
          <a:xfrm>
            <a:off x="461221" y="770975"/>
            <a:ext cx="8138731" cy="502812"/>
          </a:xfrm>
          <a:prstGeom prst="rect">
            <a:avLst/>
          </a:prstGeom>
          <a:solidFill>
            <a:schemeClr val="accent1"/>
          </a:solidFill>
          <a:ln w="12700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531813" y="831850"/>
            <a:ext cx="7972107" cy="3905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457177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914356" indent="0">
              <a:buFontTx/>
              <a:buNone/>
              <a:defRPr sz="1800">
                <a:solidFill>
                  <a:schemeClr val="bg1"/>
                </a:solidFill>
              </a:defRPr>
            </a:lvl3pPr>
            <a:lvl4pPr marL="1371532" indent="0">
              <a:buFontTx/>
              <a:buNone/>
              <a:defRPr sz="1800">
                <a:solidFill>
                  <a:schemeClr val="bg1"/>
                </a:solidFill>
              </a:defRPr>
            </a:lvl4pPr>
            <a:lvl5pPr marL="1828709" indent="0">
              <a:buFontTx/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6005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\\vmware-host\Shared Folders\Desktop\Active  Projects\Service Portfolio Marketing_Jason\David Buffo\Flat_Rings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2936657"/>
            <a:ext cx="9144000" cy="1746312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7" name="Picture 2" descr="\\vmware-host\Shared Folders\Desktop\Active  Projects\Service Portfolio Marketing_Jason\David Buffo\Flat_Rings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8164" y="644036"/>
            <a:ext cx="9160329" cy="2996856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8" name="Rectangle 7"/>
          <p:cNvSpPr/>
          <p:nvPr userDrawn="1"/>
        </p:nvSpPr>
        <p:spPr>
          <a:xfrm>
            <a:off x="0" y="703002"/>
            <a:ext cx="9144000" cy="3934098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1548654"/>
            <a:ext cx="9144000" cy="1672481"/>
          </a:xfrm>
          <a:prstGeom prst="rect">
            <a:avLst/>
          </a:prstGeom>
          <a:solidFill>
            <a:schemeClr val="tx2">
              <a:alpha val="3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36669" y="1354232"/>
            <a:ext cx="1950876" cy="1737360"/>
            <a:chOff x="1456759" y="1295014"/>
            <a:chExt cx="1950876" cy="1737360"/>
          </a:xfrm>
        </p:grpSpPr>
        <p:sp>
          <p:nvSpPr>
            <p:cNvPr id="15" name="Rectangle 14"/>
            <p:cNvSpPr/>
            <p:nvPr/>
          </p:nvSpPr>
          <p:spPr>
            <a:xfrm>
              <a:off x="1456759" y="1295014"/>
              <a:ext cx="1950876" cy="1737360"/>
            </a:xfrm>
            <a:prstGeom prst="rect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75407" y="1487080"/>
              <a:ext cx="1929384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3544556" y="1354231"/>
            <a:ext cx="1950876" cy="1737360"/>
            <a:chOff x="3590276" y="1295013"/>
            <a:chExt cx="1950876" cy="1737360"/>
          </a:xfrm>
        </p:grpSpPr>
        <p:sp>
          <p:nvSpPr>
            <p:cNvPr id="26" name="Rectangle 25"/>
            <p:cNvSpPr/>
            <p:nvPr/>
          </p:nvSpPr>
          <p:spPr>
            <a:xfrm>
              <a:off x="3590276" y="1295013"/>
              <a:ext cx="1950876" cy="1737360"/>
            </a:xfrm>
            <a:prstGeom prst="rect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3599196" y="1487079"/>
              <a:ext cx="1929384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6352443" y="1354230"/>
            <a:ext cx="1950876" cy="1737360"/>
            <a:chOff x="5723793" y="1295012"/>
            <a:chExt cx="1950876" cy="1737360"/>
          </a:xfrm>
        </p:grpSpPr>
        <p:sp>
          <p:nvSpPr>
            <p:cNvPr id="49" name="Rectangle 48"/>
            <p:cNvSpPr/>
            <p:nvPr/>
          </p:nvSpPr>
          <p:spPr>
            <a:xfrm>
              <a:off x="5723793" y="1295012"/>
              <a:ext cx="1950876" cy="1737360"/>
            </a:xfrm>
            <a:prstGeom prst="rect">
              <a:avLst/>
            </a:prstGeom>
            <a:gradFill flip="none" rotWithShape="1">
              <a:gsLst>
                <a:gs pos="26000">
                  <a:schemeClr val="bg1">
                    <a:lumMod val="95000"/>
                  </a:schemeClr>
                </a:gs>
                <a:gs pos="56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  <a:gs pos="97000">
                  <a:schemeClr val="bg1"/>
                </a:gs>
              </a:gsLst>
              <a:lin ang="0" scaled="1"/>
              <a:tileRect/>
            </a:gradFill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32713" y="1487078"/>
              <a:ext cx="1929384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6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dirty="0">
                <a:solidFill>
                  <a:schemeClr val="tx2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55650" y="1538838"/>
            <a:ext cx="1957145" cy="4572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177" indent="0">
              <a:buFontTx/>
              <a:buNone/>
              <a:defRPr sz="2400">
                <a:latin typeface="Labrador B Regular" panose="02000000000000000000" pitchFamily="50" charset="0"/>
              </a:defRPr>
            </a:lvl2pPr>
            <a:lvl3pPr marL="914356" indent="0">
              <a:buFontTx/>
              <a:buNone/>
              <a:defRPr sz="2400">
                <a:latin typeface="Labrador B Regular" panose="02000000000000000000" pitchFamily="50" charset="0"/>
              </a:defRPr>
            </a:lvl3pPr>
            <a:lvl4pPr marL="1371532" indent="0">
              <a:buFontTx/>
              <a:buNone/>
              <a:defRPr sz="2400">
                <a:latin typeface="Labrador B Regular" panose="02000000000000000000" pitchFamily="50" charset="0"/>
              </a:defRPr>
            </a:lvl4pPr>
            <a:lvl5pPr marL="1828709" indent="0">
              <a:buFontTx/>
              <a:buNone/>
              <a:defRPr sz="2400">
                <a:latin typeface="Labrador B Regular" panose="02000000000000000000" pitchFamily="50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5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53475" y="1538838"/>
            <a:ext cx="1957145" cy="4572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177" indent="0">
              <a:buFontTx/>
              <a:buNone/>
              <a:defRPr sz="2400">
                <a:latin typeface="Labrador B Regular" panose="02000000000000000000" pitchFamily="50" charset="0"/>
              </a:defRPr>
            </a:lvl2pPr>
            <a:lvl3pPr marL="914356" indent="0">
              <a:buFontTx/>
              <a:buNone/>
              <a:defRPr sz="2400">
                <a:latin typeface="Labrador B Regular" panose="02000000000000000000" pitchFamily="50" charset="0"/>
              </a:defRPr>
            </a:lvl3pPr>
            <a:lvl4pPr marL="1371532" indent="0">
              <a:buFontTx/>
              <a:buNone/>
              <a:defRPr sz="2400">
                <a:latin typeface="Labrador B Regular" panose="02000000000000000000" pitchFamily="50" charset="0"/>
              </a:defRPr>
            </a:lvl4pPr>
            <a:lvl5pPr marL="1828709" indent="0">
              <a:buFontTx/>
              <a:buNone/>
              <a:defRPr sz="2400">
                <a:latin typeface="Labrador B Regular" panose="02000000000000000000" pitchFamily="50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361362" y="1538838"/>
            <a:ext cx="1957145" cy="4572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177" indent="0">
              <a:buFontTx/>
              <a:buNone/>
              <a:defRPr sz="2400">
                <a:latin typeface="Labrador B Regular" panose="02000000000000000000" pitchFamily="50" charset="0"/>
              </a:defRPr>
            </a:lvl2pPr>
            <a:lvl3pPr marL="914356" indent="0">
              <a:buFontTx/>
              <a:buNone/>
              <a:defRPr sz="2400">
                <a:latin typeface="Labrador B Regular" panose="02000000000000000000" pitchFamily="50" charset="0"/>
              </a:defRPr>
            </a:lvl3pPr>
            <a:lvl4pPr marL="1371532" indent="0">
              <a:buFontTx/>
              <a:buNone/>
              <a:defRPr sz="2400">
                <a:latin typeface="Labrador B Regular" panose="02000000000000000000" pitchFamily="50" charset="0"/>
              </a:defRPr>
            </a:lvl4pPr>
            <a:lvl5pPr marL="1828709" indent="0">
              <a:buFontTx/>
              <a:buNone/>
              <a:defRPr sz="2400">
                <a:latin typeface="Labrador B Regular" panose="02000000000000000000" pitchFamily="50" charset="0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13"/>
          </p:nvPr>
        </p:nvSpPr>
        <p:spPr>
          <a:xfrm>
            <a:off x="831099" y="2070100"/>
            <a:ext cx="1762125" cy="9556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7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356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532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709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2" name="Text Placeholder 60"/>
          <p:cNvSpPr>
            <a:spLocks noGrp="1"/>
          </p:cNvSpPr>
          <p:nvPr>
            <p:ph type="body" sz="quarter" idx="14"/>
          </p:nvPr>
        </p:nvSpPr>
        <p:spPr>
          <a:xfrm>
            <a:off x="3630766" y="2070100"/>
            <a:ext cx="1762125" cy="9556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7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356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532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709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3" name="Text Placeholder 60"/>
          <p:cNvSpPr>
            <a:spLocks noGrp="1"/>
          </p:cNvSpPr>
          <p:nvPr>
            <p:ph type="body" sz="quarter" idx="15"/>
          </p:nvPr>
        </p:nvSpPr>
        <p:spPr>
          <a:xfrm>
            <a:off x="6450558" y="2070100"/>
            <a:ext cx="1762125" cy="9556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7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356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532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709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3369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0" r="-44"/>
          <a:stretch/>
        </p:blipFill>
        <p:spPr>
          <a:xfrm>
            <a:off x="0" y="588936"/>
            <a:ext cx="9144000" cy="3970886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588936"/>
            <a:ext cx="9143999" cy="3967568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583895"/>
            <a:ext cx="9144000" cy="436363"/>
          </a:xfrm>
          <a:prstGeom prst="rect">
            <a:avLst/>
          </a:prstGeom>
          <a:gradFill>
            <a:gsLst>
              <a:gs pos="42000">
                <a:schemeClr val="bg1"/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0" y="4114800"/>
            <a:ext cx="9144000" cy="924869"/>
            <a:chOff x="0" y="4114800"/>
            <a:chExt cx="9144000" cy="924869"/>
          </a:xfrm>
        </p:grpSpPr>
        <p:sp>
          <p:nvSpPr>
            <p:cNvPr id="30" name="Rectangle 29"/>
            <p:cNvSpPr/>
            <p:nvPr/>
          </p:nvSpPr>
          <p:spPr>
            <a:xfrm flipV="1">
              <a:off x="0" y="4114800"/>
              <a:ext cx="9144000" cy="543683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6400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0" y="4658482"/>
              <a:ext cx="3043347" cy="381187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44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0" r="-44"/>
          <a:stretch/>
        </p:blipFill>
        <p:spPr>
          <a:xfrm>
            <a:off x="0" y="588936"/>
            <a:ext cx="9144000" cy="3970886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588936"/>
            <a:ext cx="9143999" cy="3967568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583895"/>
            <a:ext cx="9144000" cy="436363"/>
          </a:xfrm>
          <a:prstGeom prst="rect">
            <a:avLst/>
          </a:prstGeom>
          <a:gradFill>
            <a:gsLst>
              <a:gs pos="42000">
                <a:schemeClr val="bg1"/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+mj-lt"/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0" y="4114800"/>
            <a:ext cx="9144000" cy="924869"/>
            <a:chOff x="0" y="4114800"/>
            <a:chExt cx="9144000" cy="924869"/>
          </a:xfrm>
        </p:grpSpPr>
        <p:sp>
          <p:nvSpPr>
            <p:cNvPr id="30" name="Rectangle 29"/>
            <p:cNvSpPr/>
            <p:nvPr/>
          </p:nvSpPr>
          <p:spPr>
            <a:xfrm flipV="1">
              <a:off x="0" y="4114800"/>
              <a:ext cx="9144000" cy="543683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6400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0" y="4658482"/>
              <a:ext cx="3043347" cy="381187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1" y="1125466"/>
            <a:ext cx="9144000" cy="1035802"/>
          </a:xfrm>
          <a:prstGeom prst="rect">
            <a:avLst/>
          </a:prstGeom>
          <a:solidFill>
            <a:schemeClr val="tx2">
              <a:alpha val="2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5627845" y="1264306"/>
            <a:ext cx="2913214" cy="2925309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196975"/>
            <a:ext cx="4773612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  <a:lvl2pPr marL="457177" indent="0">
              <a:buFontTx/>
              <a:buNone/>
              <a:defRPr sz="1600"/>
            </a:lvl2pPr>
            <a:lvl3pPr marL="914356" indent="0">
              <a:buFontTx/>
              <a:buNone/>
              <a:defRPr sz="1600"/>
            </a:lvl3pPr>
            <a:lvl4pPr marL="1371532" indent="0">
              <a:buFontTx/>
              <a:buNone/>
              <a:defRPr sz="1600"/>
            </a:lvl4pPr>
            <a:lvl5pPr marL="1828709" indent="0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8938" y="2228939"/>
            <a:ext cx="4773612" cy="2126930"/>
          </a:xfrm>
          <a:prstGeom prst="rect">
            <a:avLst/>
          </a:prstGeom>
        </p:spPr>
        <p:txBody>
          <a:bodyPr/>
          <a:lstStyle>
            <a:lvl1pPr marL="398463" indent="-165100">
              <a:buFont typeface="Arial" panose="020B0604020202020204" pitchFamily="34" charset="0"/>
              <a:buChar char="•"/>
              <a:defRPr sz="1200"/>
            </a:lvl1pPr>
            <a:lvl2pPr marL="457177" indent="0">
              <a:buFontTx/>
              <a:buNone/>
              <a:defRPr sz="1600"/>
            </a:lvl2pPr>
            <a:lvl3pPr marL="914356" indent="0">
              <a:buFontTx/>
              <a:buNone/>
              <a:defRPr sz="1600"/>
            </a:lvl3pPr>
            <a:lvl4pPr marL="1371532" indent="0">
              <a:buFontTx/>
              <a:buNone/>
              <a:defRPr sz="1600"/>
            </a:lvl4pPr>
            <a:lvl5pPr marL="1828709" indent="0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27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0" r="-44"/>
          <a:stretch/>
        </p:blipFill>
        <p:spPr>
          <a:xfrm>
            <a:off x="0" y="588936"/>
            <a:ext cx="9144000" cy="3970886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>
          <a:xfrm>
            <a:off x="0" y="588936"/>
            <a:ext cx="9143999" cy="3967568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583895"/>
            <a:ext cx="9144000" cy="436363"/>
          </a:xfrm>
          <a:prstGeom prst="rect">
            <a:avLst/>
          </a:prstGeom>
          <a:gradFill>
            <a:gsLst>
              <a:gs pos="42000">
                <a:schemeClr val="bg1"/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j-lt"/>
            </a:endParaRP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0" y="4114800"/>
            <a:ext cx="9144000" cy="924869"/>
            <a:chOff x="0" y="4114800"/>
            <a:chExt cx="9144000" cy="924869"/>
          </a:xfrm>
        </p:grpSpPr>
        <p:sp>
          <p:nvSpPr>
            <p:cNvPr id="30" name="Rectangle 29"/>
            <p:cNvSpPr/>
            <p:nvPr/>
          </p:nvSpPr>
          <p:spPr>
            <a:xfrm flipV="1">
              <a:off x="0" y="4114800"/>
              <a:ext cx="9144000" cy="543683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6400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0" y="4658482"/>
              <a:ext cx="3043347" cy="381187"/>
            </a:xfrm>
            <a:prstGeom prst="rect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Rectangle 31"/>
          <p:cNvSpPr/>
          <p:nvPr userDrawn="1"/>
        </p:nvSpPr>
        <p:spPr>
          <a:xfrm>
            <a:off x="-1" y="1125466"/>
            <a:ext cx="9144000" cy="1005840"/>
          </a:xfrm>
          <a:prstGeom prst="rect">
            <a:avLst/>
          </a:prstGeom>
          <a:solidFill>
            <a:schemeClr val="tx2">
              <a:alpha val="2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196975"/>
            <a:ext cx="4773612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  <a:lvl2pPr marL="457177" indent="0">
              <a:buFontTx/>
              <a:buNone/>
              <a:defRPr sz="1600"/>
            </a:lvl2pPr>
            <a:lvl3pPr marL="914356" indent="0">
              <a:buFontTx/>
              <a:buNone/>
              <a:defRPr sz="1600"/>
            </a:lvl3pPr>
            <a:lvl4pPr marL="1371532" indent="0">
              <a:buFontTx/>
              <a:buNone/>
              <a:defRPr sz="1600"/>
            </a:lvl4pPr>
            <a:lvl5pPr marL="1828709" indent="0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" y="2202175"/>
            <a:ext cx="9144000" cy="1005840"/>
          </a:xfrm>
          <a:prstGeom prst="rect">
            <a:avLst/>
          </a:prstGeom>
          <a:solidFill>
            <a:schemeClr val="tx2">
              <a:alpha val="2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" y="3278883"/>
            <a:ext cx="9144000" cy="1005840"/>
          </a:xfrm>
          <a:prstGeom prst="rect">
            <a:avLst/>
          </a:prstGeom>
          <a:solidFill>
            <a:schemeClr val="tx2">
              <a:alpha val="20000"/>
            </a:scheme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5627845" y="1230853"/>
            <a:ext cx="2913214" cy="2925309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8938" y="2264563"/>
            <a:ext cx="4773612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  <a:lvl2pPr marL="457177" indent="0">
              <a:buFontTx/>
              <a:buNone/>
              <a:defRPr sz="1600"/>
            </a:lvl2pPr>
            <a:lvl3pPr marL="914356" indent="0">
              <a:buFontTx/>
              <a:buNone/>
              <a:defRPr sz="1600"/>
            </a:lvl3pPr>
            <a:lvl4pPr marL="1371532" indent="0">
              <a:buFontTx/>
              <a:buNone/>
              <a:defRPr sz="1600"/>
            </a:lvl4pPr>
            <a:lvl5pPr marL="1828709" indent="0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88938" y="3332869"/>
            <a:ext cx="4773612" cy="8810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/>
            </a:lvl1pPr>
            <a:lvl2pPr marL="457177" indent="0">
              <a:buFontTx/>
              <a:buNone/>
              <a:defRPr sz="1600"/>
            </a:lvl2pPr>
            <a:lvl3pPr marL="914356" indent="0">
              <a:buFontTx/>
              <a:buNone/>
              <a:defRPr sz="1600"/>
            </a:lvl3pPr>
            <a:lvl4pPr marL="1371532" indent="0">
              <a:buFontTx/>
              <a:buNone/>
              <a:defRPr sz="1600"/>
            </a:lvl4pPr>
            <a:lvl5pPr marL="1828709" indent="0">
              <a:buFontTx/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1044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40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81000" y="1295400"/>
            <a:ext cx="8458200" cy="3124200"/>
          </a:xfrm>
          <a:prstGeom prst="rect">
            <a:avLst/>
          </a:prstGeom>
        </p:spPr>
        <p:txBody>
          <a:bodyPr vert="horz" lIns="0" tIns="0" rIns="0" bIns="0"/>
          <a:lstStyle>
            <a:lvl1pPr marL="228588" indent="-228588">
              <a:spcBef>
                <a:spcPts val="1200"/>
              </a:spcBef>
              <a:buClr>
                <a:schemeClr val="tx1"/>
              </a:buClr>
              <a:defRPr sz="2400">
                <a:solidFill>
                  <a:srgbClr val="717073"/>
                </a:solidFill>
              </a:defRPr>
            </a:lvl1pPr>
            <a:lvl2pPr>
              <a:spcBef>
                <a:spcPts val="300"/>
              </a:spcBef>
              <a:buClr>
                <a:schemeClr val="tx1"/>
              </a:buClr>
              <a:defRPr sz="2000">
                <a:solidFill>
                  <a:srgbClr val="717073"/>
                </a:solidFill>
              </a:defRPr>
            </a:lvl2pPr>
            <a:lvl3pPr marL="1084209" indent="-169855">
              <a:spcBef>
                <a:spcPts val="3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3pPr>
            <a:lvl4pPr marL="1430267" indent="-168267">
              <a:spcBef>
                <a:spcPts val="300"/>
              </a:spcBef>
              <a:buClr>
                <a:schemeClr val="tx1"/>
              </a:buClr>
              <a:defRPr sz="1200">
                <a:solidFill>
                  <a:srgbClr val="717073"/>
                </a:solidFill>
              </a:defRPr>
            </a:lvl4pPr>
            <a:lvl5pPr marL="1769975" indent="-169855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rgbClr val="71707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8" y="703002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810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588" indent="-228588">
              <a:spcBef>
                <a:spcPts val="1200"/>
              </a:spcBef>
              <a:buClr>
                <a:schemeClr val="tx1"/>
              </a:buClr>
              <a:defRPr sz="2400">
                <a:solidFill>
                  <a:srgbClr val="717073"/>
                </a:solidFill>
              </a:defRPr>
            </a:lvl1pPr>
            <a:lvl2pPr>
              <a:spcBef>
                <a:spcPts val="300"/>
              </a:spcBef>
              <a:buClr>
                <a:schemeClr val="tx1"/>
              </a:buClr>
              <a:defRPr sz="2000">
                <a:solidFill>
                  <a:srgbClr val="717073"/>
                </a:solidFill>
              </a:defRPr>
            </a:lvl2pPr>
            <a:lvl3pPr marL="1084209" indent="-169855">
              <a:spcBef>
                <a:spcPts val="3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3pPr>
            <a:lvl4pPr marL="1430267" indent="-168267">
              <a:spcBef>
                <a:spcPts val="300"/>
              </a:spcBef>
              <a:buClr>
                <a:schemeClr val="tx1"/>
              </a:buClr>
              <a:defRPr sz="1200">
                <a:solidFill>
                  <a:srgbClr val="717073"/>
                </a:solidFill>
              </a:defRPr>
            </a:lvl4pPr>
            <a:lvl5pPr marL="1769975" indent="-169855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rgbClr val="71707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588" indent="-228588">
              <a:spcBef>
                <a:spcPts val="1200"/>
              </a:spcBef>
              <a:buClr>
                <a:schemeClr val="tx1"/>
              </a:buClr>
              <a:defRPr sz="2400">
                <a:solidFill>
                  <a:srgbClr val="717073"/>
                </a:solidFill>
              </a:defRPr>
            </a:lvl1pPr>
            <a:lvl2pPr>
              <a:spcBef>
                <a:spcPts val="300"/>
              </a:spcBef>
              <a:buClr>
                <a:schemeClr val="tx1"/>
              </a:buClr>
              <a:defRPr sz="2000">
                <a:solidFill>
                  <a:srgbClr val="717073"/>
                </a:solidFill>
              </a:defRPr>
            </a:lvl2pPr>
            <a:lvl3pPr marL="1084209" indent="-169855">
              <a:spcBef>
                <a:spcPts val="3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3pPr>
            <a:lvl4pPr marL="1430267" indent="-168267">
              <a:spcBef>
                <a:spcPts val="300"/>
              </a:spcBef>
              <a:buClr>
                <a:schemeClr val="tx1"/>
              </a:buClr>
              <a:defRPr sz="1200">
                <a:solidFill>
                  <a:srgbClr val="717073"/>
                </a:solidFill>
              </a:defRPr>
            </a:lvl4pPr>
            <a:lvl5pPr marL="1769975" indent="-169855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rgbClr val="71707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008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ttom 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6576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2823328"/>
            <a:ext cx="9144000" cy="845612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823328"/>
            <a:ext cx="9144000" cy="845612"/>
          </a:xfrm>
          <a:prstGeom prst="rect">
            <a:avLst/>
          </a:prstGeom>
          <a:gradFill flip="none" rotWithShape="1">
            <a:gsLst>
              <a:gs pos="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3583344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9469" y="4115201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4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0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81000" y="1011768"/>
            <a:ext cx="4038600" cy="34078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rgbClr val="000000"/>
                </a:solidFill>
              </a:defRPr>
            </a:lvl1pPr>
            <a:lvl2pPr marL="169855" indent="-169855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1800">
                <a:solidFill>
                  <a:srgbClr val="717073"/>
                </a:solidFill>
              </a:defRPr>
            </a:lvl2pPr>
            <a:lvl3pPr marL="515912" indent="-168267">
              <a:spcBef>
                <a:spcPts val="300"/>
              </a:spcBef>
              <a:buClr>
                <a:schemeClr val="tx1"/>
              </a:buClr>
              <a:buFont typeface="Lucida Grande"/>
              <a:buChar char="­"/>
              <a:defRPr sz="1400">
                <a:solidFill>
                  <a:srgbClr val="717073"/>
                </a:solidFill>
              </a:defRPr>
            </a:lvl3pPr>
            <a:lvl4pPr marL="855620" indent="-169855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rgbClr val="717073"/>
                </a:solidFill>
              </a:defRPr>
            </a:lvl4pPr>
            <a:lvl5pPr marL="1201678" indent="-168267">
              <a:spcBef>
                <a:spcPts val="300"/>
              </a:spcBef>
              <a:buClr>
                <a:schemeClr val="tx1"/>
              </a:buClr>
              <a:buFont typeface="Arial"/>
              <a:buChar char="–"/>
              <a:defRPr sz="1100">
                <a:solidFill>
                  <a:srgbClr val="71707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8"/>
            <a:ext cx="4038600" cy="34078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rgbClr val="000000"/>
                </a:solidFill>
              </a:defRPr>
            </a:lvl1pPr>
            <a:lvl2pPr marL="169855" indent="-169855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1800">
                <a:solidFill>
                  <a:srgbClr val="717073"/>
                </a:solidFill>
              </a:defRPr>
            </a:lvl2pPr>
            <a:lvl3pPr marL="515912" indent="-168267">
              <a:spcBef>
                <a:spcPts val="300"/>
              </a:spcBef>
              <a:buClr>
                <a:schemeClr val="tx1"/>
              </a:buClr>
              <a:buFont typeface="Lucida Grande"/>
              <a:buChar char="­"/>
              <a:defRPr sz="1400">
                <a:solidFill>
                  <a:srgbClr val="717073"/>
                </a:solidFill>
              </a:defRPr>
            </a:lvl3pPr>
            <a:lvl4pPr marL="855620" indent="-169855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rgbClr val="717073"/>
                </a:solidFill>
              </a:defRPr>
            </a:lvl4pPr>
            <a:lvl5pPr marL="1201678" indent="-168267">
              <a:spcBef>
                <a:spcPts val="300"/>
              </a:spcBef>
              <a:buClr>
                <a:schemeClr val="tx1"/>
              </a:buClr>
              <a:buFont typeface="Arial"/>
              <a:buChar char="–"/>
              <a:defRPr sz="1100">
                <a:solidFill>
                  <a:srgbClr val="71707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85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135144" y="3849727"/>
            <a:ext cx="6859693" cy="476172"/>
            <a:chOff x="1135142" y="3849727"/>
            <a:chExt cx="6859693" cy="4761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6711700" y="3990255"/>
              <a:ext cx="1283135" cy="19511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7843" y="3970703"/>
              <a:ext cx="1021665" cy="2342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299446" y="3917891"/>
              <a:ext cx="727905" cy="3398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5142" y="3936419"/>
              <a:ext cx="938880" cy="30278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8160" y="3849727"/>
              <a:ext cx="476172" cy="476172"/>
            </a:xfrm>
            <a:prstGeom prst="rect">
              <a:avLst/>
            </a:prstGeom>
          </p:spPr>
        </p:pic>
      </p:grpSp>
      <p:pic>
        <p:nvPicPr>
          <p:cNvPr id="11" name="Picture 10" descr="Federation_Logo_Color.png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4734" y="646883"/>
            <a:ext cx="2796726" cy="27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78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3886202"/>
            <a:ext cx="8383588" cy="4139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100000"/>
              </a:lnSpc>
              <a:defRPr sz="3200" cap="none">
                <a:solidFill>
                  <a:schemeClr val="tx2"/>
                </a:solidFill>
                <a:latin typeface="+mj-lt"/>
                <a:cs typeface="Architects Daugh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2" y="4343400"/>
            <a:ext cx="83835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>
                <a:solidFill>
                  <a:schemeClr val="bg2"/>
                </a:solidFill>
                <a:latin typeface="+mj-lt"/>
                <a:cs typeface="Architects Daughter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27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ttom 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725" y="1828375"/>
            <a:ext cx="8458200" cy="1513549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44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1812" y="919863"/>
            <a:ext cx="4497387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1812" y="2190752"/>
            <a:ext cx="4497387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341812" y="3714750"/>
            <a:ext cx="4497387" cy="3048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178" indent="0">
              <a:buNone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 descr="Federation_Logo_Colo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601" y="796769"/>
            <a:ext cx="2796726" cy="279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2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HC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42634" y="358411"/>
            <a:ext cx="4635222" cy="3657119"/>
          </a:xfrm>
          <a:prstGeom prst="rect">
            <a:avLst/>
          </a:prstGeom>
          <a:ln>
            <a:noFill/>
          </a:ln>
        </p:spPr>
        <p:txBody>
          <a:bodyPr vert="horz" lIns="91438" tIns="45719" rIns="91438" bIns="45719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lvl1pPr>
              <a:defRPr sz="2800" b="1" cap="none" spc="50">
                <a:ln w="11430"/>
                <a:solidFill>
                  <a:srgbClr val="2C95D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Hybrid-Cloud bkg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664386" cy="5143500"/>
          </a:xfrm>
          <a:prstGeom prst="rect">
            <a:avLst/>
          </a:prstGeom>
        </p:spPr>
      </p:pic>
      <p:pic>
        <p:nvPicPr>
          <p:cNvPr id="5" name="Picture 4" descr="Fed HybrdCloud Logo outline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88" y="523561"/>
            <a:ext cx="2697480" cy="331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C:\Users\olcozi\Pictures\EHC 3.0\house.png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57" y="4708234"/>
            <a:ext cx="357731" cy="32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03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5830094" y="4651597"/>
            <a:ext cx="2947194" cy="310172"/>
            <a:chOff x="4362003" y="4593555"/>
            <a:chExt cx="3946179" cy="415308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612039" y="4748281"/>
              <a:ext cx="696143" cy="10585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9739" y="4737673"/>
              <a:ext cx="554287" cy="12707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6493812" y="4709021"/>
              <a:ext cx="394912" cy="18437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7417" y="4719073"/>
              <a:ext cx="509373" cy="16427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4614" y="4672040"/>
              <a:ext cx="258339" cy="258339"/>
            </a:xfrm>
            <a:prstGeom prst="rect">
              <a:avLst/>
            </a:prstGeom>
          </p:spPr>
        </p:pic>
        <p:pic>
          <p:nvPicPr>
            <p:cNvPr id="21" name="Picture 20" descr="Federation_Logo_Color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2003" y="4593555"/>
              <a:ext cx="415916" cy="41530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313" y="3881967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30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235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9467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2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81000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588" indent="-228588">
              <a:spcBef>
                <a:spcPts val="1200"/>
              </a:spcBef>
              <a:buClr>
                <a:schemeClr val="tx1"/>
              </a:buClr>
              <a:defRPr sz="2400">
                <a:solidFill>
                  <a:srgbClr val="717073"/>
                </a:solidFill>
              </a:defRPr>
            </a:lvl1pPr>
            <a:lvl2pPr>
              <a:spcBef>
                <a:spcPts val="300"/>
              </a:spcBef>
              <a:buClr>
                <a:schemeClr val="tx1"/>
              </a:buClr>
              <a:defRPr sz="2000">
                <a:solidFill>
                  <a:srgbClr val="717073"/>
                </a:solidFill>
              </a:defRPr>
            </a:lvl2pPr>
            <a:lvl3pPr marL="1084209" indent="-169855">
              <a:spcBef>
                <a:spcPts val="300"/>
              </a:spcBef>
              <a:buClr>
                <a:schemeClr val="tx1"/>
              </a:buClr>
              <a:defRPr sz="1600">
                <a:solidFill>
                  <a:srgbClr val="717073"/>
                </a:solidFill>
              </a:defRPr>
            </a:lvl3pPr>
            <a:lvl4pPr marL="1430267" indent="-168267">
              <a:spcBef>
                <a:spcPts val="300"/>
              </a:spcBef>
              <a:buClr>
                <a:schemeClr val="tx1"/>
              </a:buClr>
              <a:defRPr sz="1200">
                <a:solidFill>
                  <a:srgbClr val="717073"/>
                </a:solidFill>
              </a:defRPr>
            </a:lvl4pPr>
            <a:lvl5pPr marL="1769975" indent="-169855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rgbClr val="71707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63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34" Type="http://schemas.openxmlformats.org/officeDocument/2006/relationships/image" Target="../media/image1.png"/><Relationship Id="rId35" Type="http://schemas.openxmlformats.org/officeDocument/2006/relationships/image" Target="../media/image2.png"/><Relationship Id="rId36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image" Target="../media/image4.png"/><Relationship Id="rId38" Type="http://schemas.openxmlformats.org/officeDocument/2006/relationships/image" Target="../media/image5.png"/><Relationship Id="rId39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801100" y="5033043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30094" y="4651597"/>
            <a:ext cx="2947194" cy="310172"/>
            <a:chOff x="4362003" y="4593555"/>
            <a:chExt cx="3946179" cy="415308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612039" y="4748281"/>
              <a:ext cx="696143" cy="10585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9739" y="4737673"/>
              <a:ext cx="554287" cy="12707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6493812" y="4709021"/>
              <a:ext cx="394912" cy="1843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7417" y="4719073"/>
              <a:ext cx="509373" cy="16427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4614" y="4672040"/>
              <a:ext cx="258339" cy="258339"/>
            </a:xfrm>
            <a:prstGeom prst="rect">
              <a:avLst/>
            </a:prstGeom>
          </p:spPr>
        </p:pic>
        <p:pic>
          <p:nvPicPr>
            <p:cNvPr id="8" name="Picture 7" descr="Federation_Logo_Color.png"/>
            <p:cNvPicPr>
              <a:picLocks noChangeAspect="1"/>
            </p:cNvPicPr>
            <p:nvPr/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62003" y="4593555"/>
              <a:ext cx="415916" cy="41530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 bwMode="gray">
          <a:xfrm>
            <a:off x="366714" y="5033043"/>
            <a:ext cx="2213008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2015 EMC Corporation. All rights reserved.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22739" y="6871369"/>
            <a:ext cx="184666" cy="369332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1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68" r:id="rId2"/>
    <p:sldLayoutId id="2147483807" r:id="rId3"/>
    <p:sldLayoutId id="2147483752" r:id="rId4"/>
    <p:sldLayoutId id="2147483741" r:id="rId5"/>
    <p:sldLayoutId id="2147483823" r:id="rId6"/>
    <p:sldLayoutId id="2147483742" r:id="rId7"/>
    <p:sldLayoutId id="2147483743" r:id="rId8"/>
    <p:sldLayoutId id="2147483744" r:id="rId9"/>
    <p:sldLayoutId id="2147483745" r:id="rId10"/>
    <p:sldLayoutId id="2147483824" r:id="rId11"/>
    <p:sldLayoutId id="2147483825" r:id="rId12"/>
    <p:sldLayoutId id="2147483843" r:id="rId13"/>
    <p:sldLayoutId id="2147483826" r:id="rId14"/>
    <p:sldLayoutId id="2147483827" r:id="rId15"/>
    <p:sldLayoutId id="2147483838" r:id="rId16"/>
    <p:sldLayoutId id="2147483832" r:id="rId17"/>
    <p:sldLayoutId id="2147483836" r:id="rId18"/>
    <p:sldLayoutId id="2147483833" r:id="rId19"/>
    <p:sldLayoutId id="2147483829" r:id="rId20"/>
    <p:sldLayoutId id="2147483844" r:id="rId21"/>
    <p:sldLayoutId id="2147483830" r:id="rId22"/>
    <p:sldLayoutId id="2147483828" r:id="rId23"/>
    <p:sldLayoutId id="2147483835" r:id="rId24"/>
    <p:sldLayoutId id="2147483834" r:id="rId25"/>
    <p:sldLayoutId id="2147483837" r:id="rId26"/>
    <p:sldLayoutId id="2147483746" r:id="rId27"/>
    <p:sldLayoutId id="2147483747" r:id="rId28"/>
    <p:sldLayoutId id="2147483748" r:id="rId29"/>
    <p:sldLayoutId id="2147483749" r:id="rId30"/>
    <p:sldLayoutId id="2147483750" r:id="rId31"/>
    <p:sldLayoutId id="2147483808" r:id="rId32"/>
  </p:sldLayoutIdLst>
  <p:timing>
    <p:tnLst>
      <p:par>
        <p:cTn id="1" dur="indefinite" restart="never" nodeType="tmRoot"/>
      </p:par>
    </p:tnLst>
  </p:timing>
  <p:txStyles>
    <p:titleStyle>
      <a:lvl1pPr algn="ctr" defTabSz="4571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45717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45717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45717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45717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45717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build.particle.io/" TargetMode="External"/><Relationship Id="rId3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robnolen/devopsday.g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api.run.pivotal.io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ww.spark.io/star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Spark/Cloud Foundry Project Build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79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0999" y="685800"/>
            <a:ext cx="3308131" cy="3733800"/>
          </a:xfrm>
        </p:spPr>
        <p:txBody>
          <a:bodyPr/>
          <a:lstStyle/>
          <a:p>
            <a:r>
              <a:rPr lang="en-US" dirty="0" smtClean="0"/>
              <a:t>First place your photon in front of you like this.</a:t>
            </a:r>
          </a:p>
          <a:p>
            <a:r>
              <a:rPr lang="en-US" dirty="0" smtClean="0"/>
              <a:t>Note the columns and rows.  These correspond to pins on the Photon</a:t>
            </a:r>
          </a:p>
          <a:p>
            <a:r>
              <a:rPr lang="en-US" dirty="0" smtClean="0"/>
              <a:t>+/- are not used in this project.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709" y="685800"/>
            <a:ext cx="4538426" cy="362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8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 Your TMP36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990600"/>
            <a:ext cx="3781097" cy="3429000"/>
          </a:xfrm>
        </p:spPr>
        <p:txBody>
          <a:bodyPr/>
          <a:lstStyle/>
          <a:p>
            <a:r>
              <a:rPr lang="en-US" dirty="0" smtClean="0"/>
              <a:t>With the flat side facing you, place the TMP36 like shown in the photo.  Each prong should be in a separate hole on the breadboard.  Be gentle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83" y="1193497"/>
            <a:ext cx="4574829" cy="28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1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 to 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990600"/>
            <a:ext cx="2772103" cy="470338"/>
          </a:xfrm>
        </p:spPr>
        <p:txBody>
          <a:bodyPr/>
          <a:lstStyle/>
          <a:p>
            <a:r>
              <a:rPr lang="en-US" dirty="0" smtClean="0"/>
              <a:t>Connect the right pin to the ground on the Photon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130" y="830317"/>
            <a:ext cx="4795281" cy="35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Connect to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990600"/>
            <a:ext cx="2772103" cy="470338"/>
          </a:xfrm>
        </p:spPr>
        <p:txBody>
          <a:bodyPr/>
          <a:lstStyle/>
          <a:p>
            <a:r>
              <a:rPr lang="en-US" dirty="0" smtClean="0"/>
              <a:t>Connect the left pin to the 3V3 (3 volt out) on the Photon</a:t>
            </a:r>
            <a:endParaRPr lang="en-US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014" y="990600"/>
            <a:ext cx="4572000" cy="355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2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Power up the Photon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 USB power to the Photon</a:t>
            </a:r>
          </a:p>
          <a:p>
            <a:r>
              <a:rPr lang="en-US" dirty="0" smtClean="0"/>
              <a:t>Wait for a aqua slow pulsating light</a:t>
            </a:r>
          </a:p>
          <a:p>
            <a:r>
              <a:rPr lang="en-US" dirty="0" smtClean="0"/>
              <a:t>We’re now connected to Particle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77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Upload code to Photon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990600"/>
            <a:ext cx="3967480" cy="3429000"/>
          </a:xfrm>
        </p:spPr>
        <p:txBody>
          <a:bodyPr/>
          <a:lstStyle/>
          <a:p>
            <a:r>
              <a:rPr lang="en-US" sz="2000" dirty="0" smtClean="0"/>
              <a:t>Open a browser and log into </a:t>
            </a:r>
            <a:r>
              <a:rPr lang="en-US" sz="2000" dirty="0" smtClean="0">
                <a:hlinkClick r:id="rId2"/>
              </a:rPr>
              <a:t>http://build.particle.io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640" y="854508"/>
            <a:ext cx="3923221" cy="38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7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Paste in the demo code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9467" y="787400"/>
            <a:ext cx="3622040" cy="3429000"/>
          </a:xfrm>
        </p:spPr>
        <p:txBody>
          <a:bodyPr/>
          <a:lstStyle/>
          <a:p>
            <a:r>
              <a:rPr lang="en-US" dirty="0" smtClean="0"/>
              <a:t>In the repository root, cd to the photon directory</a:t>
            </a:r>
          </a:p>
          <a:p>
            <a:r>
              <a:rPr lang="en-US" dirty="0" smtClean="0"/>
              <a:t>Grab the C++ </a:t>
            </a:r>
            <a:r>
              <a:rPr lang="en-US" dirty="0" err="1" smtClean="0"/>
              <a:t>sourcecode</a:t>
            </a:r>
            <a:r>
              <a:rPr lang="en-US" dirty="0" smtClean="0"/>
              <a:t> and paste it into the editor</a:t>
            </a:r>
          </a:p>
          <a:p>
            <a:r>
              <a:rPr lang="en-US" dirty="0" smtClean="0"/>
              <a:t>On line 15, modify the hostname to reflect the your Cloud Foundry app name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787400"/>
            <a:ext cx="4783122" cy="363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20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Include the </a:t>
            </a:r>
            <a:r>
              <a:rPr lang="en-US" dirty="0" err="1" smtClean="0"/>
              <a:t>HttpClient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990600"/>
            <a:ext cx="2849880" cy="3429000"/>
          </a:xfrm>
        </p:spPr>
        <p:txBody>
          <a:bodyPr/>
          <a:lstStyle/>
          <a:p>
            <a:r>
              <a:rPr lang="en-US" sz="2000" dirty="0" smtClean="0"/>
              <a:t>We use a third party HTTP library for pushing data.</a:t>
            </a:r>
          </a:p>
          <a:p>
            <a:r>
              <a:rPr lang="en-US" sz="2000" dirty="0" smtClean="0"/>
              <a:t>Click the ribbon icon to show the community libraries</a:t>
            </a:r>
          </a:p>
          <a:p>
            <a:r>
              <a:rPr lang="en-US" sz="2000" dirty="0" smtClean="0"/>
              <a:t>Select </a:t>
            </a:r>
            <a:r>
              <a:rPr lang="en-US" sz="2000" dirty="0" err="1" smtClean="0"/>
              <a:t>HttpClient</a:t>
            </a:r>
            <a:endParaRPr lang="en-US" sz="2000" dirty="0" smtClean="0"/>
          </a:p>
          <a:p>
            <a:r>
              <a:rPr lang="en-US" sz="2000" dirty="0" smtClean="0"/>
              <a:t>Click Include in App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008" y="685800"/>
            <a:ext cx="3836992" cy="391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35062" y="2690648"/>
            <a:ext cx="388883" cy="407101"/>
          </a:xfrm>
          <a:prstGeom prst="rect">
            <a:avLst/>
          </a:prstGeom>
          <a:noFill/>
          <a:ln w="3175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39105" y="1939158"/>
            <a:ext cx="1340068" cy="407101"/>
          </a:xfrm>
          <a:prstGeom prst="rect">
            <a:avLst/>
          </a:prstGeom>
          <a:noFill/>
          <a:ln w="3175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2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Flash your Photon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990600"/>
            <a:ext cx="2898228" cy="3429000"/>
          </a:xfrm>
        </p:spPr>
        <p:txBody>
          <a:bodyPr/>
          <a:lstStyle/>
          <a:p>
            <a:r>
              <a:rPr lang="en-US" sz="1800" dirty="0" smtClean="0"/>
              <a:t>Click the checkmark inside the circle to verify your code is correct</a:t>
            </a:r>
          </a:p>
          <a:p>
            <a:r>
              <a:rPr lang="en-US" sz="1800" dirty="0" smtClean="0"/>
              <a:t>Click the lightning bolt to flash your Photon</a:t>
            </a:r>
          </a:p>
          <a:p>
            <a:r>
              <a:rPr lang="en-US" sz="1800" dirty="0" smtClean="0"/>
              <a:t>Photon will flash different colors, but go back to slow cyan when flash is done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21" y="990600"/>
            <a:ext cx="4673600" cy="2527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1890" y="1177158"/>
            <a:ext cx="388883" cy="470164"/>
          </a:xfrm>
          <a:prstGeom prst="rect">
            <a:avLst/>
          </a:prstGeom>
          <a:noFill/>
          <a:ln w="3175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51889" y="1717040"/>
            <a:ext cx="388883" cy="470164"/>
          </a:xfrm>
          <a:prstGeom prst="rect">
            <a:avLst/>
          </a:prstGeom>
          <a:noFill/>
          <a:ln w="31750" cmpd="sng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50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Check your CF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990600"/>
            <a:ext cx="2751083" cy="3429000"/>
          </a:xfrm>
        </p:spPr>
        <p:txBody>
          <a:bodyPr/>
          <a:lstStyle/>
          <a:p>
            <a:r>
              <a:rPr lang="en-US" sz="1800" dirty="0" smtClean="0"/>
              <a:t>Once your Photon is slowly blinking cyan, it should be sending data to cloud foundry.</a:t>
            </a:r>
          </a:p>
          <a:p>
            <a:r>
              <a:rPr lang="en-US" sz="1800" dirty="0" smtClean="0"/>
              <a:t>Browse to your app in your browser to see temperature data!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90" y="990600"/>
            <a:ext cx="5724323" cy="31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93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Initial Setup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We assume </a:t>
            </a:r>
            <a:r>
              <a:rPr lang="en-US" dirty="0" err="1" smtClean="0"/>
              <a:t>prereq’s</a:t>
            </a:r>
            <a:r>
              <a:rPr lang="en-US" dirty="0" smtClean="0"/>
              <a:t> are done!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installed</a:t>
            </a:r>
          </a:p>
          <a:p>
            <a:pPr lvl="1"/>
            <a:r>
              <a:rPr lang="en-US" dirty="0" smtClean="0"/>
              <a:t>Cloud Foundry CLI installed</a:t>
            </a:r>
          </a:p>
          <a:p>
            <a:pPr lvl="1"/>
            <a:r>
              <a:rPr lang="en-US" dirty="0" smtClean="0"/>
              <a:t>Pivotal Web Services account created</a:t>
            </a:r>
          </a:p>
          <a:p>
            <a:pPr lvl="1"/>
            <a:r>
              <a:rPr lang="en-US" dirty="0" err="1" smtClean="0"/>
              <a:t>Particle.io</a:t>
            </a:r>
            <a:r>
              <a:rPr lang="en-US" dirty="0" smtClean="0"/>
              <a:t> account created!</a:t>
            </a:r>
          </a:p>
          <a:p>
            <a:r>
              <a:rPr lang="en-US" dirty="0" smtClean="0"/>
              <a:t>Create a new projects directory on your computer</a:t>
            </a:r>
          </a:p>
          <a:p>
            <a:pPr lvl="1"/>
            <a:r>
              <a:rPr lang="en-US" dirty="0" smtClean="0"/>
              <a:t>Example c:\projects</a:t>
            </a:r>
          </a:p>
          <a:p>
            <a:pPr marL="457177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371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Clone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From the project directory, clone the </a:t>
            </a:r>
            <a:r>
              <a:rPr lang="en-US" dirty="0" err="1" smtClean="0"/>
              <a:t>devopsday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</a:p>
          <a:p>
            <a:pPr lvl="1"/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github.com/robnolen/devopsday.git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53920" y="1361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err="1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0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Configure Cloud Foundry Endpoint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From a terminal or command prompt, run </a:t>
            </a:r>
          </a:p>
          <a:p>
            <a:pPr lvl="1"/>
            <a:r>
              <a:rPr lang="en-US" dirty="0" err="1"/>
              <a:t>cf</a:t>
            </a:r>
            <a:r>
              <a:rPr lang="en-US" dirty="0"/>
              <a:t> login -a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api.run.pivotal.io</a:t>
            </a:r>
            <a:endParaRPr lang="en-US" dirty="0" smtClean="0"/>
          </a:p>
          <a:p>
            <a:pPr lvl="1"/>
            <a:r>
              <a:rPr lang="en-US" dirty="0" smtClean="0"/>
              <a:t>Log in with the PWS account you created earlier</a:t>
            </a:r>
          </a:p>
          <a:p>
            <a:pPr lvl="1"/>
            <a:r>
              <a:rPr lang="en-US" dirty="0" smtClean="0"/>
              <a:t>Select your default organization</a:t>
            </a:r>
          </a:p>
        </p:txBody>
      </p:sp>
    </p:spTree>
    <p:extLst>
      <p:ext uri="{BB962C8B-B14F-4D97-AF65-F5344CB8AC3E}">
        <p14:creationId xmlns:p14="http://schemas.microsoft.com/office/powerpoint/2010/main" val="16064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Explore the </a:t>
            </a:r>
            <a:r>
              <a:rPr lang="en-US" dirty="0" smtClean="0"/>
              <a:t>Python project </a:t>
            </a:r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CD to the source directory</a:t>
            </a:r>
          </a:p>
          <a:p>
            <a:r>
              <a:rPr lang="en-US" dirty="0" err="1" smtClean="0"/>
              <a:t>Procfile</a:t>
            </a:r>
            <a:r>
              <a:rPr lang="en-US" dirty="0" smtClean="0"/>
              <a:t> </a:t>
            </a:r>
            <a:r>
              <a:rPr lang="en-US" dirty="0" smtClean="0"/>
              <a:t>– tells Cloud Foundry how to run our app (our execution command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Manifest.yml</a:t>
            </a:r>
            <a:r>
              <a:rPr lang="en-US" dirty="0" smtClean="0"/>
              <a:t> – describes services to be bound, </a:t>
            </a:r>
            <a:r>
              <a:rPr lang="en-US" dirty="0" err="1" smtClean="0"/>
              <a:t>buildpack</a:t>
            </a:r>
            <a:r>
              <a:rPr lang="en-US" dirty="0" smtClean="0"/>
              <a:t>, name</a:t>
            </a:r>
            <a:endParaRPr lang="en-US" dirty="0" smtClean="0"/>
          </a:p>
          <a:p>
            <a:r>
              <a:rPr lang="en-US" dirty="0" err="1" smtClean="0"/>
              <a:t>requirements.txt</a:t>
            </a:r>
            <a:r>
              <a:rPr lang="en-US" dirty="0" smtClean="0"/>
              <a:t> – list of python packages our application needs to run – gathered from pip freeze </a:t>
            </a:r>
          </a:p>
          <a:p>
            <a:r>
              <a:rPr lang="en-US" dirty="0" err="1"/>
              <a:t>m</a:t>
            </a:r>
            <a:r>
              <a:rPr lang="en-US" dirty="0" err="1" smtClean="0"/>
              <a:t>ain.py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Redis</a:t>
            </a:r>
            <a:r>
              <a:rPr lang="en-US" dirty="0" smtClean="0"/>
              <a:t>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 err="1" smtClean="0"/>
              <a:t>cf</a:t>
            </a:r>
            <a:r>
              <a:rPr lang="en-US" dirty="0" smtClean="0"/>
              <a:t> services to see a list of pre-defined </a:t>
            </a:r>
            <a:r>
              <a:rPr lang="en-US" dirty="0" err="1" smtClean="0"/>
              <a:t>servies</a:t>
            </a:r>
            <a:r>
              <a:rPr lang="en-US" dirty="0" smtClean="0"/>
              <a:t> available – note many have a free tier</a:t>
            </a:r>
          </a:p>
          <a:p>
            <a:r>
              <a:rPr lang="en-US" dirty="0" smtClean="0"/>
              <a:t>We need to create a </a:t>
            </a:r>
            <a:r>
              <a:rPr lang="en-US" dirty="0" err="1" smtClean="0"/>
              <a:t>rediscloud</a:t>
            </a:r>
            <a:r>
              <a:rPr lang="en-US" dirty="0" smtClean="0"/>
              <a:t> service</a:t>
            </a:r>
          </a:p>
          <a:p>
            <a:r>
              <a:rPr lang="en-US" dirty="0" err="1" smtClean="0"/>
              <a:t>cf</a:t>
            </a:r>
            <a:r>
              <a:rPr lang="en-US" dirty="0" smtClean="0"/>
              <a:t> create-service </a:t>
            </a:r>
            <a:r>
              <a:rPr lang="en-US" dirty="0" err="1" smtClean="0"/>
              <a:t>rediscloud</a:t>
            </a:r>
            <a:r>
              <a:rPr lang="en-US" dirty="0" smtClean="0"/>
              <a:t> 30mb &lt;</a:t>
            </a:r>
            <a:r>
              <a:rPr lang="en-US" dirty="0" err="1" smtClean="0"/>
              <a:t>servicename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Update the </a:t>
            </a:r>
            <a:r>
              <a:rPr lang="en-US" dirty="0" err="1" smtClean="0"/>
              <a:t>manifest.yml</a:t>
            </a:r>
            <a:r>
              <a:rPr lang="en-US" dirty="0" smtClean="0"/>
              <a:t> with the name of the service you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5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Push our app!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Now that we’ve created a </a:t>
            </a:r>
            <a:r>
              <a:rPr lang="en-US" dirty="0" err="1" smtClean="0"/>
              <a:t>redis</a:t>
            </a:r>
            <a:r>
              <a:rPr lang="en-US" dirty="0" smtClean="0"/>
              <a:t> service, and we have logged into CF, we should be able to push our application.</a:t>
            </a:r>
          </a:p>
          <a:p>
            <a:r>
              <a:rPr lang="en-US" dirty="0" smtClean="0"/>
              <a:t>In your </a:t>
            </a:r>
            <a:r>
              <a:rPr lang="en-US" dirty="0" err="1" smtClean="0"/>
              <a:t>manifest.yml</a:t>
            </a:r>
            <a:r>
              <a:rPr lang="en-US" dirty="0" smtClean="0"/>
              <a:t>, edit the name attribute of your application, make it something unique </a:t>
            </a:r>
          </a:p>
          <a:p>
            <a:r>
              <a:rPr lang="en-US" dirty="0" err="1" smtClean="0"/>
              <a:t>cf</a:t>
            </a:r>
            <a:r>
              <a:rPr lang="en-US" dirty="0" smtClean="0"/>
              <a:t> push </a:t>
            </a:r>
          </a:p>
          <a:p>
            <a:r>
              <a:rPr lang="en-US" dirty="0" smtClean="0"/>
              <a:t>Browse to &lt;</a:t>
            </a:r>
            <a:r>
              <a:rPr lang="en-US" dirty="0" err="1" smtClean="0"/>
              <a:t>yourapp</a:t>
            </a:r>
            <a:r>
              <a:rPr lang="en-US" dirty="0" smtClean="0"/>
              <a:t>&gt;.</a:t>
            </a:r>
            <a:r>
              <a:rPr lang="en-US" dirty="0" err="1" smtClean="0"/>
              <a:t>cfapps.io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994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Explore your Photon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990600"/>
            <a:ext cx="3928241" cy="3429000"/>
          </a:xfrm>
        </p:spPr>
        <p:txBody>
          <a:bodyPr/>
          <a:lstStyle/>
          <a:p>
            <a:r>
              <a:rPr lang="en-US" dirty="0" smtClean="0"/>
              <a:t>With your kit</a:t>
            </a:r>
          </a:p>
          <a:p>
            <a:pPr lvl="1"/>
            <a:r>
              <a:rPr lang="en-US" dirty="0" smtClean="0"/>
              <a:t>Photon mounted on breadboard</a:t>
            </a:r>
          </a:p>
          <a:p>
            <a:pPr lvl="1"/>
            <a:r>
              <a:rPr lang="en-US" dirty="0" smtClean="0"/>
              <a:t>LED/</a:t>
            </a:r>
            <a:r>
              <a:rPr lang="en-US" dirty="0" err="1" smtClean="0"/>
              <a:t>Photosensor</a:t>
            </a:r>
            <a:r>
              <a:rPr lang="en-US" dirty="0" smtClean="0"/>
              <a:t>/USB Cable, resistors</a:t>
            </a:r>
          </a:p>
          <a:p>
            <a:pPr lvl="1"/>
            <a:r>
              <a:rPr lang="en-US" dirty="0" smtClean="0"/>
              <a:t>Separately – TMP36 Temperature sensor, jumpers (3)</a:t>
            </a:r>
          </a:p>
          <a:p>
            <a:pPr marL="457177" lvl="1" indent="0">
              <a:buNone/>
            </a:pPr>
            <a:endParaRPr lang="en-US" dirty="0" smtClean="0"/>
          </a:p>
          <a:p>
            <a:pPr marL="457177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50" y="990600"/>
            <a:ext cx="4335517" cy="32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Register/Pair your Photon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 smtClean="0"/>
              <a:t>Use your iPhone (ask for USB registration steps if needed)</a:t>
            </a:r>
          </a:p>
          <a:p>
            <a:pPr lvl="0"/>
            <a:r>
              <a:rPr lang="en-US" sz="1400" dirty="0" smtClean="0"/>
              <a:t>Download </a:t>
            </a:r>
            <a:r>
              <a:rPr lang="en-US" sz="1400" dirty="0"/>
              <a:t>“Particle – Build with Photon, Electron &amp; Spark Core”</a:t>
            </a:r>
          </a:p>
          <a:p>
            <a:pPr lvl="0"/>
            <a:r>
              <a:rPr lang="en-US" sz="1400" dirty="0" smtClean="0"/>
              <a:t>Skip </a:t>
            </a:r>
            <a:r>
              <a:rPr lang="en-US" sz="1400" dirty="0"/>
              <a:t>to Step 2 “Connect Your Photon”</a:t>
            </a:r>
          </a:p>
          <a:p>
            <a:pPr lvl="1"/>
            <a:r>
              <a:rPr lang="en-US" sz="1200" dirty="0"/>
              <a:t>Connect Photon to your computer using USB</a:t>
            </a:r>
          </a:p>
          <a:p>
            <a:pPr lvl="1"/>
            <a:r>
              <a:rPr lang="en-US" sz="1200" dirty="0"/>
              <a:t>Confirm blinking blue light</a:t>
            </a:r>
          </a:p>
          <a:p>
            <a:pPr lvl="0"/>
            <a:r>
              <a:rPr lang="en-US" sz="1400" dirty="0"/>
              <a:t>Using Mobile App</a:t>
            </a:r>
          </a:p>
          <a:p>
            <a:pPr lvl="1"/>
            <a:r>
              <a:rPr lang="en-US" sz="1200" dirty="0"/>
              <a:t>“Setup a Photon” Follow instructions</a:t>
            </a:r>
          </a:p>
          <a:p>
            <a:pPr lvl="1"/>
            <a:r>
              <a:rPr lang="en-US" sz="1200" dirty="0"/>
              <a:t>“Ready”</a:t>
            </a:r>
          </a:p>
          <a:p>
            <a:pPr lvl="1"/>
            <a:r>
              <a:rPr lang="en-US" sz="1200" dirty="0"/>
              <a:t>Connect to Photon Device (</a:t>
            </a:r>
            <a:r>
              <a:rPr lang="en-US" sz="1200" dirty="0" err="1"/>
              <a:t>General.Wi</a:t>
            </a:r>
            <a:r>
              <a:rPr lang="en-US" sz="1200" dirty="0"/>
              <a:t>-Fi. Photon-XXXX)</a:t>
            </a:r>
          </a:p>
          <a:p>
            <a:pPr lvl="1"/>
            <a:r>
              <a:rPr lang="en-US" sz="1200" dirty="0"/>
              <a:t>Connect the Photon device to </a:t>
            </a:r>
            <a:r>
              <a:rPr lang="en-US" sz="1200" dirty="0" err="1"/>
              <a:t>wifi</a:t>
            </a:r>
            <a:endParaRPr lang="en-US" sz="1200" dirty="0"/>
          </a:p>
          <a:p>
            <a:pPr lvl="1"/>
            <a:r>
              <a:rPr lang="en-US" sz="1200" dirty="0"/>
              <a:t>Name device IE “</a:t>
            </a:r>
            <a:r>
              <a:rPr lang="en-US" sz="1200" dirty="0" err="1"/>
              <a:t>shiveit_transponder</a:t>
            </a:r>
            <a:r>
              <a:rPr lang="en-US" sz="1200" dirty="0"/>
              <a:t>”</a:t>
            </a:r>
          </a:p>
          <a:p>
            <a:pPr lvl="1"/>
            <a:r>
              <a:rPr lang="en-US" sz="1200" dirty="0"/>
              <a:t>Confirm the device shows up in your Particle app</a:t>
            </a:r>
          </a:p>
          <a:p>
            <a:r>
              <a:rPr lang="en-US" sz="1400" dirty="0" smtClean="0"/>
              <a:t>Learn </a:t>
            </a:r>
            <a:r>
              <a:rPr lang="en-US" sz="1400" dirty="0"/>
              <a:t>more @ </a:t>
            </a:r>
            <a:r>
              <a:rPr lang="en-US" sz="1400" u="sng" dirty="0">
                <a:hlinkClick r:id="rId2"/>
              </a:rPr>
              <a:t>www.spark.io/start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271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deration Enterprise Hybrid Cloud 2015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 w="12700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ed Temp" id="{226BDC93-9B35-1749-8125-6A04C63FE4DC}" vid="{39274B07-B007-434D-B6FB-D9D1A627CACD}"/>
    </a:ext>
  </a:extLst>
</a:theme>
</file>

<file path=ppt/theme/theme2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36285</TotalTime>
  <Words>636</Words>
  <Application>Microsoft Macintosh PowerPoint</Application>
  <PresentationFormat>On-screen Show (16:9)</PresentationFormat>
  <Paragraphs>84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  <vt:variant>
        <vt:lpstr>Custom Shows</vt:lpstr>
      </vt:variant>
      <vt:variant>
        <vt:i4>7</vt:i4>
      </vt:variant>
    </vt:vector>
  </HeadingPairs>
  <TitlesOfParts>
    <vt:vector size="34" baseType="lpstr">
      <vt:lpstr>Architects Daughter</vt:lpstr>
      <vt:lpstr>Labrador B Extrabold</vt:lpstr>
      <vt:lpstr>Labrador B Regular</vt:lpstr>
      <vt:lpstr>Lucida Grande</vt:lpstr>
      <vt:lpstr>Verdana</vt:lpstr>
      <vt:lpstr>Wingdings</vt:lpstr>
      <vt:lpstr>Arial</vt:lpstr>
      <vt:lpstr>Federation Enterprise Hybrid Cloud 2015</vt:lpstr>
      <vt:lpstr>Spark/Cloud Foundry Project Build</vt:lpstr>
      <vt:lpstr>Initial Setup</vt:lpstr>
      <vt:lpstr>Clone Git Repository</vt:lpstr>
      <vt:lpstr>Configure Cloud Foundry Endpoint</vt:lpstr>
      <vt:lpstr>Explore the Python project folder</vt:lpstr>
      <vt:lpstr>Create Redis Service</vt:lpstr>
      <vt:lpstr>Push our app!</vt:lpstr>
      <vt:lpstr>Explore your Photon</vt:lpstr>
      <vt:lpstr>Register/Pair your Photon</vt:lpstr>
      <vt:lpstr>Orientation</vt:lpstr>
      <vt:lpstr>Connect Your TMP36</vt:lpstr>
      <vt:lpstr>Connect to Ground</vt:lpstr>
      <vt:lpstr>Connect to Power</vt:lpstr>
      <vt:lpstr>Power up the Photon</vt:lpstr>
      <vt:lpstr>Upload code to Photon</vt:lpstr>
      <vt:lpstr>Paste in the demo code </vt:lpstr>
      <vt:lpstr>Include the HttpClient Library</vt:lpstr>
      <vt:lpstr>Flash your Photon</vt:lpstr>
      <vt:lpstr>Check your CF App</vt:lpstr>
      <vt:lpstr>SE Preso:  Solution Overview</vt:lpstr>
      <vt:lpstr>SE Preso: Quick Technical</vt:lpstr>
      <vt:lpstr>SE Preso: Backup Admin</vt:lpstr>
      <vt:lpstr>SE Preso: Storage Admin</vt:lpstr>
      <vt:lpstr>SE Preso: Inf &amp; Arch</vt:lpstr>
      <vt:lpstr>SE Preso: What's New in 3.0</vt:lpstr>
      <vt:lpstr>SE Preso: Service Catalog</vt:lpstr>
    </vt:vector>
  </TitlesOfParts>
  <Company>EMC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EMC Corporation</dc:creator>
  <cp:lastModifiedBy>Rob NOlen</cp:lastModifiedBy>
  <cp:revision>591</cp:revision>
  <cp:lastPrinted>2015-03-30T20:53:46Z</cp:lastPrinted>
  <dcterms:created xsi:type="dcterms:W3CDTF">2013-12-05T16:11:41Z</dcterms:created>
  <dcterms:modified xsi:type="dcterms:W3CDTF">2015-10-29T21:24:07Z</dcterms:modified>
</cp:coreProperties>
</file>